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Spline Sans"/>
      <p:regular r:id="rId48"/>
      <p:bold r:id="rId49"/>
    </p:embeddedFont>
    <p:embeddedFont>
      <p:font typeface="Proxima Nova"/>
      <p:regular r:id="rId50"/>
      <p:bold r:id="rId51"/>
      <p:italic r:id="rId52"/>
      <p:boldItalic r:id="rId53"/>
    </p:embeddedFont>
    <p:embeddedFont>
      <p:font typeface="Roboto Medium"/>
      <p:regular r:id="rId54"/>
      <p:bold r:id="rId55"/>
      <p:italic r:id="rId56"/>
      <p:boldItalic r:id="rId57"/>
    </p:embeddedFont>
    <p:embeddedFont>
      <p:font typeface="Amatic SC"/>
      <p:regular r:id="rId58"/>
      <p:bold r:id="rId59"/>
    </p:embeddedFont>
    <p:embeddedFont>
      <p:font typeface="Anaheim"/>
      <p:regular r:id="rId60"/>
      <p:bold r:id="rId61"/>
    </p:embeddedFont>
    <p:embeddedFont>
      <p:font typeface="Didact Gothic"/>
      <p:regular r:id="rId62"/>
    </p:embeddedFont>
    <p:embeddedFont>
      <p:font typeface="Proxima Nova Semibold"/>
      <p:regular r:id="rId63"/>
      <p:bold r:id="rId64"/>
      <p:boldItalic r:id="rId65"/>
    </p:embeddedFont>
    <p:embeddedFont>
      <p:font typeface="PT Sans"/>
      <p:regular r:id="rId66"/>
      <p:bold r:id="rId67"/>
      <p:italic r:id="rId68"/>
      <p:boldItalic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F00D28B-17AB-422B-AFBB-88A6E67939F3}">
  <a:tblStyle styleId="{FF00D28B-17AB-422B-AFBB-88A6E67939F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803AEB1-DF63-4F99-82FB-66254CE81FB0}"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SplineSans-regular.fntdata"/><Relationship Id="rId47" Type="http://schemas.openxmlformats.org/officeDocument/2006/relationships/slide" Target="slides/slide41.xml"/><Relationship Id="rId49" Type="http://schemas.openxmlformats.org/officeDocument/2006/relationships/font" Target="fonts/Spline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DidactGothic-regular.fntdata"/><Relationship Id="rId61" Type="http://schemas.openxmlformats.org/officeDocument/2006/relationships/font" Target="fonts/Anaheim-bold.fntdata"/><Relationship Id="rId20" Type="http://schemas.openxmlformats.org/officeDocument/2006/relationships/slide" Target="slides/slide14.xml"/><Relationship Id="rId64" Type="http://schemas.openxmlformats.org/officeDocument/2006/relationships/font" Target="fonts/ProximaNovaSemibold-bold.fntdata"/><Relationship Id="rId63" Type="http://schemas.openxmlformats.org/officeDocument/2006/relationships/font" Target="fonts/ProximaNovaSemibold-regular.fntdata"/><Relationship Id="rId22" Type="http://schemas.openxmlformats.org/officeDocument/2006/relationships/slide" Target="slides/slide16.xml"/><Relationship Id="rId66" Type="http://schemas.openxmlformats.org/officeDocument/2006/relationships/font" Target="fonts/PTSans-regular.fntdata"/><Relationship Id="rId21" Type="http://schemas.openxmlformats.org/officeDocument/2006/relationships/slide" Target="slides/slide15.xml"/><Relationship Id="rId65" Type="http://schemas.openxmlformats.org/officeDocument/2006/relationships/font" Target="fonts/ProximaNovaSemibold-boldItalic.fntdata"/><Relationship Id="rId24" Type="http://schemas.openxmlformats.org/officeDocument/2006/relationships/slide" Target="slides/slide18.xml"/><Relationship Id="rId68" Type="http://schemas.openxmlformats.org/officeDocument/2006/relationships/font" Target="fonts/PTSans-italic.fntdata"/><Relationship Id="rId23" Type="http://schemas.openxmlformats.org/officeDocument/2006/relationships/slide" Target="slides/slide17.xml"/><Relationship Id="rId67" Type="http://schemas.openxmlformats.org/officeDocument/2006/relationships/font" Target="fonts/PTSans-bold.fntdata"/><Relationship Id="rId60" Type="http://schemas.openxmlformats.org/officeDocument/2006/relationships/font" Target="fonts/Anaheim-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TSans-bold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bold.fntdata"/><Relationship Id="rId50" Type="http://schemas.openxmlformats.org/officeDocument/2006/relationships/font" Target="fonts/ProximaNova-regular.fntdata"/><Relationship Id="rId53" Type="http://schemas.openxmlformats.org/officeDocument/2006/relationships/font" Target="fonts/ProximaNova-boldItalic.fntdata"/><Relationship Id="rId52" Type="http://schemas.openxmlformats.org/officeDocument/2006/relationships/font" Target="fonts/ProximaNova-italic.fntdata"/><Relationship Id="rId11" Type="http://schemas.openxmlformats.org/officeDocument/2006/relationships/slide" Target="slides/slide5.xml"/><Relationship Id="rId55" Type="http://schemas.openxmlformats.org/officeDocument/2006/relationships/font" Target="fonts/RobotoMedium-bold.fntdata"/><Relationship Id="rId10" Type="http://schemas.openxmlformats.org/officeDocument/2006/relationships/slide" Target="slides/slide4.xml"/><Relationship Id="rId54" Type="http://schemas.openxmlformats.org/officeDocument/2006/relationships/font" Target="fonts/RobotoMedium-regular.fntdata"/><Relationship Id="rId13" Type="http://schemas.openxmlformats.org/officeDocument/2006/relationships/slide" Target="slides/slide7.xml"/><Relationship Id="rId57" Type="http://schemas.openxmlformats.org/officeDocument/2006/relationships/font" Target="fonts/RobotoMedium-boldItalic.fntdata"/><Relationship Id="rId12" Type="http://schemas.openxmlformats.org/officeDocument/2006/relationships/slide" Target="slides/slide6.xml"/><Relationship Id="rId56" Type="http://schemas.openxmlformats.org/officeDocument/2006/relationships/font" Target="fonts/RobotoMedium-italic.fntdata"/><Relationship Id="rId15" Type="http://schemas.openxmlformats.org/officeDocument/2006/relationships/slide" Target="slides/slide9.xml"/><Relationship Id="rId59" Type="http://schemas.openxmlformats.org/officeDocument/2006/relationships/font" Target="fonts/AmaticSC-bold.fntdata"/><Relationship Id="rId14" Type="http://schemas.openxmlformats.org/officeDocument/2006/relationships/slide" Target="slides/slide8.xml"/><Relationship Id="rId58" Type="http://schemas.openxmlformats.org/officeDocument/2006/relationships/font" Target="fonts/AmaticSC-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216241d4a3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216241d4a3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90cccfa9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90cccfa9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29fba2a1417_1_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29fba2a1417_1_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9fba2a1417_1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29fba2a1417_1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869d044d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869d044d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6bb02b26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6bb02b26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9fba2a1417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9fba2a1417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29fba2a1417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29fba2a1417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29fba2a1417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29fba2a1417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g29fba2a1417_1_9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1" name="Google Shape;1311;g29fba2a1417_1_9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29fba2a1417_1_9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29fba2a1417_1_9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29fba2a1417_1_9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3" name="Google Shape;1323;g29fba2a1417_1_9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9fba2a1417_1_9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29fba2a1417_1_9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29fba2a1417_1_9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29fba2a1417_1_9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29fba2a1417_1_10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29fba2a1417_1_10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3" name="Shape 3893"/>
        <p:cNvGrpSpPr/>
        <p:nvPr/>
      </p:nvGrpSpPr>
      <p:grpSpPr>
        <a:xfrm>
          <a:off x="0" y="0"/>
          <a:ext cx="0" cy="0"/>
          <a:chOff x="0" y="0"/>
          <a:chExt cx="0" cy="0"/>
        </a:xfrm>
      </p:grpSpPr>
      <p:sp>
        <p:nvSpPr>
          <p:cNvPr id="3894" name="Google Shape;3894;g29fba2a1417_1_12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5" name="Google Shape;3895;g29fba2a1417_1_12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2" name="Shape 4312"/>
        <p:cNvGrpSpPr/>
        <p:nvPr/>
      </p:nvGrpSpPr>
      <p:grpSpPr>
        <a:xfrm>
          <a:off x="0" y="0"/>
          <a:ext cx="0" cy="0"/>
          <a:chOff x="0" y="0"/>
          <a:chExt cx="0" cy="0"/>
        </a:xfrm>
      </p:grpSpPr>
      <p:sp>
        <p:nvSpPr>
          <p:cNvPr id="4313" name="Google Shape;4313;g29fba2a1417_1_12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4" name="Google Shape;4314;g29fba2a1417_1_12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2" name="Shape 4482"/>
        <p:cNvGrpSpPr/>
        <p:nvPr/>
      </p:nvGrpSpPr>
      <p:grpSpPr>
        <a:xfrm>
          <a:off x="0" y="0"/>
          <a:ext cx="0" cy="0"/>
          <a:chOff x="0" y="0"/>
          <a:chExt cx="0" cy="0"/>
        </a:xfrm>
      </p:grpSpPr>
      <p:sp>
        <p:nvSpPr>
          <p:cNvPr id="4483" name="Google Shape;4483;g29fba2a1417_1_12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4" name="Google Shape;4484;g29fba2a1417_1_12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7" name="Shape 4887"/>
        <p:cNvGrpSpPr/>
        <p:nvPr/>
      </p:nvGrpSpPr>
      <p:grpSpPr>
        <a:xfrm>
          <a:off x="0" y="0"/>
          <a:ext cx="0" cy="0"/>
          <a:chOff x="0" y="0"/>
          <a:chExt cx="0" cy="0"/>
        </a:xfrm>
      </p:grpSpPr>
      <p:sp>
        <p:nvSpPr>
          <p:cNvPr id="4888" name="Google Shape;4888;g29fba2a1417_1_13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9" name="Google Shape;4889;g29fba2a1417_1_13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7" name="Shape 5267"/>
        <p:cNvGrpSpPr/>
        <p:nvPr/>
      </p:nvGrpSpPr>
      <p:grpSpPr>
        <a:xfrm>
          <a:off x="0" y="0"/>
          <a:ext cx="0" cy="0"/>
          <a:chOff x="0" y="0"/>
          <a:chExt cx="0" cy="0"/>
        </a:xfrm>
      </p:grpSpPr>
      <p:sp>
        <p:nvSpPr>
          <p:cNvPr id="5268" name="Google Shape;5268;g29fba2a1417_1_13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9" name="Google Shape;5269;g29fba2a1417_1_13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3" name="Shape 5693"/>
        <p:cNvGrpSpPr/>
        <p:nvPr/>
      </p:nvGrpSpPr>
      <p:grpSpPr>
        <a:xfrm>
          <a:off x="0" y="0"/>
          <a:ext cx="0" cy="0"/>
          <a:chOff x="0" y="0"/>
          <a:chExt cx="0" cy="0"/>
        </a:xfrm>
      </p:grpSpPr>
      <p:sp>
        <p:nvSpPr>
          <p:cNvPr id="5694" name="Google Shape;5694;g29fba2a1417_1_14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5" name="Google Shape;5695;g29fba2a1417_1_14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4" name="Shape 6054"/>
        <p:cNvGrpSpPr/>
        <p:nvPr/>
      </p:nvGrpSpPr>
      <p:grpSpPr>
        <a:xfrm>
          <a:off x="0" y="0"/>
          <a:ext cx="0" cy="0"/>
          <a:chOff x="0" y="0"/>
          <a:chExt cx="0" cy="0"/>
        </a:xfrm>
      </p:grpSpPr>
      <p:sp>
        <p:nvSpPr>
          <p:cNvPr id="6055" name="Google Shape;6055;g29fba2a1417_1_14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6" name="Google Shape;6056;g29fba2a1417_1_14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4" name="Shape 6564"/>
        <p:cNvGrpSpPr/>
        <p:nvPr/>
      </p:nvGrpSpPr>
      <p:grpSpPr>
        <a:xfrm>
          <a:off x="0" y="0"/>
          <a:ext cx="0" cy="0"/>
          <a:chOff x="0" y="0"/>
          <a:chExt cx="0" cy="0"/>
        </a:xfrm>
      </p:grpSpPr>
      <p:sp>
        <p:nvSpPr>
          <p:cNvPr id="6565" name="Google Shape;6565;g29fba2a1417_1_14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6" name="Google Shape;6566;g29fba2a1417_1_14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4" name="Shape 7184"/>
        <p:cNvGrpSpPr/>
        <p:nvPr/>
      </p:nvGrpSpPr>
      <p:grpSpPr>
        <a:xfrm>
          <a:off x="0" y="0"/>
          <a:ext cx="0" cy="0"/>
          <a:chOff x="0" y="0"/>
          <a:chExt cx="0" cy="0"/>
        </a:xfrm>
      </p:grpSpPr>
      <p:sp>
        <p:nvSpPr>
          <p:cNvPr id="7185" name="Google Shape;7185;g29fba2a1417_1_15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6" name="Google Shape;7186;g29fba2a1417_1_15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8" name="Shape 7778"/>
        <p:cNvGrpSpPr/>
        <p:nvPr/>
      </p:nvGrpSpPr>
      <p:grpSpPr>
        <a:xfrm>
          <a:off x="0" y="0"/>
          <a:ext cx="0" cy="0"/>
          <a:chOff x="0" y="0"/>
          <a:chExt cx="0" cy="0"/>
        </a:xfrm>
      </p:grpSpPr>
      <p:sp>
        <p:nvSpPr>
          <p:cNvPr id="7779" name="Google Shape;7779;g29fba2a1417_1_16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0" name="Google Shape;7780;g29fba2a1417_1_16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9" name="Shape 8099"/>
        <p:cNvGrpSpPr/>
        <p:nvPr/>
      </p:nvGrpSpPr>
      <p:grpSpPr>
        <a:xfrm>
          <a:off x="0" y="0"/>
          <a:ext cx="0" cy="0"/>
          <a:chOff x="0" y="0"/>
          <a:chExt cx="0" cy="0"/>
        </a:xfrm>
      </p:grpSpPr>
      <p:sp>
        <p:nvSpPr>
          <p:cNvPr id="8100" name="Google Shape;8100;g29fba2a1417_1_16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1" name="Google Shape;8101;g29fba2a1417_1_16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7" name="Shape 8407"/>
        <p:cNvGrpSpPr/>
        <p:nvPr/>
      </p:nvGrpSpPr>
      <p:grpSpPr>
        <a:xfrm>
          <a:off x="0" y="0"/>
          <a:ext cx="0" cy="0"/>
          <a:chOff x="0" y="0"/>
          <a:chExt cx="0" cy="0"/>
        </a:xfrm>
      </p:grpSpPr>
      <p:sp>
        <p:nvSpPr>
          <p:cNvPr id="8408" name="Google Shape;8408;g29fba2a1417_1_18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9" name="Google Shape;8409;g29fba2a1417_1_18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hyperlink" Target="https://bit.ly/3A1uf1Q" TargetMode="External"/><Relationship Id="rId6" Type="http://schemas.openxmlformats.org/officeDocument/2006/relationships/hyperlink" Target="http://bit.ly/2TyoMsr" TargetMode="External"/><Relationship Id="rId7"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10" name="Google Shape;10;p2"/>
          <p:cNvGrpSpPr/>
          <p:nvPr/>
        </p:nvGrpSpPr>
        <p:grpSpPr>
          <a:xfrm>
            <a:off x="-1914699" y="-2396091"/>
            <a:ext cx="13208322" cy="9416875"/>
            <a:chOff x="-1914699" y="-2396091"/>
            <a:chExt cx="13208322" cy="9416875"/>
          </a:xfrm>
        </p:grpSpPr>
        <p:pic>
          <p:nvPicPr>
            <p:cNvPr id="11" name="Google Shape;11;p2"/>
            <p:cNvPicPr preferRelativeResize="0"/>
            <p:nvPr/>
          </p:nvPicPr>
          <p:blipFill rotWithShape="1">
            <a:blip r:embed="rId3">
              <a:alphaModFix amt="35000"/>
            </a:blip>
            <a:srcRect b="15233" l="0" r="35732" t="21531"/>
            <a:stretch/>
          </p:blipFill>
          <p:spPr>
            <a:xfrm>
              <a:off x="1839876" y="488499"/>
              <a:ext cx="8422149" cy="5698851"/>
            </a:xfrm>
            <a:prstGeom prst="rect">
              <a:avLst/>
            </a:prstGeom>
            <a:noFill/>
            <a:ln>
              <a:noFill/>
            </a:ln>
          </p:spPr>
        </p:pic>
        <p:pic>
          <p:nvPicPr>
            <p:cNvPr id="12" name="Google Shape;12;p2"/>
            <p:cNvPicPr preferRelativeResize="0"/>
            <p:nvPr/>
          </p:nvPicPr>
          <p:blipFill>
            <a:blip r:embed="rId4">
              <a:alphaModFix/>
            </a:blip>
            <a:stretch>
              <a:fillRect/>
            </a:stretch>
          </p:blipFill>
          <p:spPr>
            <a:xfrm flipH="1" rot="10800000">
              <a:off x="-1743575" y="-1073070"/>
              <a:ext cx="4668227" cy="3054399"/>
            </a:xfrm>
            <a:prstGeom prst="rect">
              <a:avLst/>
            </a:prstGeom>
            <a:noFill/>
            <a:ln>
              <a:noFill/>
            </a:ln>
          </p:spPr>
        </p:pic>
        <p:pic>
          <p:nvPicPr>
            <p:cNvPr id="13" name="Google Shape;13;p2"/>
            <p:cNvPicPr preferRelativeResize="0"/>
            <p:nvPr/>
          </p:nvPicPr>
          <p:blipFill>
            <a:blip r:embed="rId3">
              <a:alphaModFix/>
            </a:blip>
            <a:stretch>
              <a:fillRect/>
            </a:stretch>
          </p:blipFill>
          <p:spPr>
            <a:xfrm flipH="1" rot="10800000">
              <a:off x="4211150" y="-968325"/>
              <a:ext cx="6124636" cy="4838702"/>
            </a:xfrm>
            <a:prstGeom prst="rect">
              <a:avLst/>
            </a:prstGeom>
            <a:noFill/>
            <a:ln>
              <a:noFill/>
            </a:ln>
          </p:spPr>
        </p:pic>
        <p:pic>
          <p:nvPicPr>
            <p:cNvPr id="14" name="Google Shape;14;p2"/>
            <p:cNvPicPr preferRelativeResize="0"/>
            <p:nvPr/>
          </p:nvPicPr>
          <p:blipFill>
            <a:blip r:embed="rId4">
              <a:alphaModFix/>
            </a:blip>
            <a:stretch>
              <a:fillRect/>
            </a:stretch>
          </p:blipFill>
          <p:spPr>
            <a:xfrm>
              <a:off x="-1454200" y="2557425"/>
              <a:ext cx="5348623" cy="3499601"/>
            </a:xfrm>
            <a:prstGeom prst="rect">
              <a:avLst/>
            </a:prstGeom>
            <a:noFill/>
            <a:ln>
              <a:noFill/>
            </a:ln>
          </p:spPr>
        </p:pic>
        <p:pic>
          <p:nvPicPr>
            <p:cNvPr id="15" name="Google Shape;15;p2"/>
            <p:cNvPicPr preferRelativeResize="0"/>
            <p:nvPr/>
          </p:nvPicPr>
          <p:blipFill>
            <a:blip r:embed="rId4">
              <a:alphaModFix/>
            </a:blip>
            <a:stretch>
              <a:fillRect/>
            </a:stretch>
          </p:blipFill>
          <p:spPr>
            <a:xfrm>
              <a:off x="-1378425" y="3400175"/>
              <a:ext cx="4416773" cy="2889901"/>
            </a:xfrm>
            <a:prstGeom prst="rect">
              <a:avLst/>
            </a:prstGeom>
            <a:noFill/>
            <a:ln>
              <a:noFill/>
            </a:ln>
          </p:spPr>
        </p:pic>
        <p:pic>
          <p:nvPicPr>
            <p:cNvPr id="16" name="Google Shape;16;p2"/>
            <p:cNvPicPr preferRelativeResize="0"/>
            <p:nvPr/>
          </p:nvPicPr>
          <p:blipFill>
            <a:blip r:embed="rId3">
              <a:alphaModFix/>
            </a:blip>
            <a:stretch>
              <a:fillRect/>
            </a:stretch>
          </p:blipFill>
          <p:spPr>
            <a:xfrm flipH="1" rot="10800000">
              <a:off x="4826050" y="-2048650"/>
              <a:ext cx="6124636" cy="4838702"/>
            </a:xfrm>
            <a:prstGeom prst="rect">
              <a:avLst/>
            </a:prstGeom>
            <a:noFill/>
            <a:ln>
              <a:noFill/>
            </a:ln>
          </p:spPr>
        </p:pic>
        <p:sp>
          <p:nvSpPr>
            <p:cNvPr id="17" name="Google Shape;17;p2"/>
            <p:cNvSpPr/>
            <p:nvPr/>
          </p:nvSpPr>
          <p:spPr>
            <a:xfrm flipH="1" rot="500098">
              <a:off x="6238013" y="-1637207"/>
              <a:ext cx="4385530" cy="3243516"/>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 name="Google Shape;18;p2"/>
            <p:cNvSpPr/>
            <p:nvPr/>
          </p:nvSpPr>
          <p:spPr>
            <a:xfrm flipH="1" rot="500098">
              <a:off x="6467088" y="-1866282"/>
              <a:ext cx="4385530" cy="3243516"/>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 name="Google Shape;19;p2"/>
            <p:cNvSpPr/>
            <p:nvPr/>
          </p:nvSpPr>
          <p:spPr>
            <a:xfrm flipH="1" rot="500098">
              <a:off x="6696163" y="-2095357"/>
              <a:ext cx="4385530" cy="3243516"/>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 name="Google Shape;20;p2"/>
            <p:cNvSpPr/>
            <p:nvPr/>
          </p:nvSpPr>
          <p:spPr>
            <a:xfrm flipH="1" rot="10800000">
              <a:off x="-1601249" y="3103524"/>
              <a:ext cx="4383561" cy="3242060"/>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 name="Google Shape;21;p2"/>
            <p:cNvSpPr/>
            <p:nvPr/>
          </p:nvSpPr>
          <p:spPr>
            <a:xfrm flipH="1" rot="10800000">
              <a:off x="-1757974" y="3441124"/>
              <a:ext cx="4383561" cy="3242060"/>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 name="Google Shape;22;p2"/>
            <p:cNvSpPr/>
            <p:nvPr/>
          </p:nvSpPr>
          <p:spPr>
            <a:xfrm flipH="1" rot="10800000">
              <a:off x="-1914699" y="3778724"/>
              <a:ext cx="4383561" cy="3242060"/>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3" name="Google Shape;23;p2"/>
          <p:cNvSpPr txBox="1"/>
          <p:nvPr>
            <p:ph type="ctrTitle"/>
          </p:nvPr>
        </p:nvSpPr>
        <p:spPr>
          <a:xfrm>
            <a:off x="1396913" y="1431450"/>
            <a:ext cx="6350100" cy="18048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sz="6500">
                <a:latin typeface="Spline Sans"/>
                <a:ea typeface="Spline Sans"/>
                <a:cs typeface="Spline Sans"/>
                <a:sym typeface="Spline San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24" name="Google Shape;24;p2"/>
          <p:cNvSpPr txBox="1"/>
          <p:nvPr>
            <p:ph idx="1" type="subTitle"/>
          </p:nvPr>
        </p:nvSpPr>
        <p:spPr>
          <a:xfrm>
            <a:off x="1396988" y="3236250"/>
            <a:ext cx="63501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800">
                <a:solidFill>
                  <a:schemeClr val="dk1"/>
                </a:solidFill>
                <a:latin typeface="Didact Gothic"/>
                <a:ea typeface="Didact Gothic"/>
                <a:cs typeface="Didact Gothic"/>
                <a:sym typeface="Didact Gothic"/>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25" name="Google Shape;25;p2"/>
          <p:cNvGrpSpPr/>
          <p:nvPr/>
        </p:nvGrpSpPr>
        <p:grpSpPr>
          <a:xfrm>
            <a:off x="265397" y="161080"/>
            <a:ext cx="8591327" cy="4829996"/>
            <a:chOff x="265397" y="161080"/>
            <a:chExt cx="8591327" cy="4829996"/>
          </a:xfrm>
        </p:grpSpPr>
        <p:sp>
          <p:nvSpPr>
            <p:cNvPr id="26" name="Google Shape;26;p2"/>
            <p:cNvSpPr/>
            <p:nvPr/>
          </p:nvSpPr>
          <p:spPr>
            <a:xfrm>
              <a:off x="8712748" y="2073539"/>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 name="Google Shape;27;p2"/>
            <p:cNvSpPr/>
            <p:nvPr/>
          </p:nvSpPr>
          <p:spPr>
            <a:xfrm>
              <a:off x="8386959" y="1438534"/>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 name="Google Shape;28;p2"/>
            <p:cNvSpPr/>
            <p:nvPr/>
          </p:nvSpPr>
          <p:spPr>
            <a:xfrm>
              <a:off x="265397" y="1425171"/>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 name="Google Shape;29;p2"/>
            <p:cNvSpPr/>
            <p:nvPr/>
          </p:nvSpPr>
          <p:spPr>
            <a:xfrm>
              <a:off x="355553" y="1139565"/>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 name="Google Shape;30;p2"/>
            <p:cNvSpPr/>
            <p:nvPr/>
          </p:nvSpPr>
          <p:spPr>
            <a:xfrm>
              <a:off x="7830679" y="493282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 name="Google Shape;31;p2"/>
            <p:cNvSpPr/>
            <p:nvPr/>
          </p:nvSpPr>
          <p:spPr>
            <a:xfrm>
              <a:off x="3567081" y="259575"/>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 name="Google Shape;32;p2"/>
            <p:cNvSpPr/>
            <p:nvPr/>
          </p:nvSpPr>
          <p:spPr>
            <a:xfrm>
              <a:off x="3331912" y="161080"/>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 name="Google Shape;33;p2"/>
            <p:cNvSpPr/>
            <p:nvPr/>
          </p:nvSpPr>
          <p:spPr>
            <a:xfrm>
              <a:off x="2141321" y="239175"/>
              <a:ext cx="65668" cy="65668"/>
            </a:xfrm>
            <a:custGeom>
              <a:rect b="b" l="l" r="r" t="t"/>
              <a:pathLst>
                <a:path extrusionOk="0" h="52958" w="52958">
                  <a:moveTo>
                    <a:pt x="26479" y="52958"/>
                  </a:moveTo>
                  <a:cubicBezTo>
                    <a:pt x="11910" y="52958"/>
                    <a:pt x="0" y="41104"/>
                    <a:pt x="0" y="26479"/>
                  </a:cubicBezTo>
                  <a:cubicBezTo>
                    <a:pt x="0" y="11855"/>
                    <a:pt x="11855" y="0"/>
                    <a:pt x="26479" y="0"/>
                  </a:cubicBezTo>
                  <a:cubicBezTo>
                    <a:pt x="41104" y="0"/>
                    <a:pt x="52958" y="11855"/>
                    <a:pt x="52958" y="26479"/>
                  </a:cubicBezTo>
                  <a:cubicBezTo>
                    <a:pt x="52958" y="41104"/>
                    <a:pt x="41104" y="52958"/>
                    <a:pt x="26479" y="52958"/>
                  </a:cubicBezTo>
                  <a:close/>
                  <a:moveTo>
                    <a:pt x="26479" y="5595"/>
                  </a:moveTo>
                  <a:cubicBezTo>
                    <a:pt x="14957" y="5595"/>
                    <a:pt x="5540" y="14957"/>
                    <a:pt x="5540" y="26535"/>
                  </a:cubicBezTo>
                  <a:cubicBezTo>
                    <a:pt x="5540" y="38112"/>
                    <a:pt x="14901" y="47474"/>
                    <a:pt x="26479" y="47474"/>
                  </a:cubicBezTo>
                  <a:cubicBezTo>
                    <a:pt x="38057" y="47474"/>
                    <a:pt x="47419" y="38112"/>
                    <a:pt x="47419" y="26535"/>
                  </a:cubicBezTo>
                  <a:cubicBezTo>
                    <a:pt x="47419" y="14957"/>
                    <a:pt x="38057" y="5595"/>
                    <a:pt x="26479" y="5595"/>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 name="Google Shape;34;p2"/>
            <p:cNvSpPr/>
            <p:nvPr/>
          </p:nvSpPr>
          <p:spPr>
            <a:xfrm>
              <a:off x="8252750" y="1682413"/>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 name="Google Shape;35;p2"/>
            <p:cNvSpPr/>
            <p:nvPr/>
          </p:nvSpPr>
          <p:spPr>
            <a:xfrm>
              <a:off x="2867820" y="162985"/>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 name="Google Shape;36;p2"/>
            <p:cNvSpPr/>
            <p:nvPr/>
          </p:nvSpPr>
          <p:spPr>
            <a:xfrm>
              <a:off x="4966515" y="347482"/>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 name="Google Shape;37;p2"/>
            <p:cNvSpPr/>
            <p:nvPr/>
          </p:nvSpPr>
          <p:spPr>
            <a:xfrm>
              <a:off x="8098185" y="4444972"/>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 name="Google Shape;38;p2"/>
            <p:cNvSpPr/>
            <p:nvPr/>
          </p:nvSpPr>
          <p:spPr>
            <a:xfrm>
              <a:off x="341143" y="3441514"/>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9" name="Google Shape;39;p2"/>
            <p:cNvSpPr/>
            <p:nvPr/>
          </p:nvSpPr>
          <p:spPr>
            <a:xfrm>
              <a:off x="3395791" y="4896598"/>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7" name="Shape 207"/>
        <p:cNvGrpSpPr/>
        <p:nvPr/>
      </p:nvGrpSpPr>
      <p:grpSpPr>
        <a:xfrm>
          <a:off x="0" y="0"/>
          <a:ext cx="0" cy="0"/>
          <a:chOff x="0" y="0"/>
          <a:chExt cx="0" cy="0"/>
        </a:xfrm>
      </p:grpSpPr>
      <p:pic>
        <p:nvPicPr>
          <p:cNvPr id="208" name="Google Shape;208;p11"/>
          <p:cNvPicPr preferRelativeResize="0"/>
          <p:nvPr/>
        </p:nvPicPr>
        <p:blipFill>
          <a:blip r:embed="rId2">
            <a:alphaModFix/>
          </a:blip>
          <a:stretch>
            <a:fillRect/>
          </a:stretch>
        </p:blipFill>
        <p:spPr>
          <a:xfrm>
            <a:off x="1" y="9218"/>
            <a:ext cx="9143998" cy="5125063"/>
          </a:xfrm>
          <a:prstGeom prst="rect">
            <a:avLst/>
          </a:prstGeom>
          <a:noFill/>
          <a:ln>
            <a:noFill/>
          </a:ln>
        </p:spPr>
      </p:pic>
      <p:grpSp>
        <p:nvGrpSpPr>
          <p:cNvPr id="209" name="Google Shape;209;p11"/>
          <p:cNvGrpSpPr/>
          <p:nvPr/>
        </p:nvGrpSpPr>
        <p:grpSpPr>
          <a:xfrm>
            <a:off x="-1551877" y="-2179951"/>
            <a:ext cx="12714026" cy="8992001"/>
            <a:chOff x="-1551877" y="-2179951"/>
            <a:chExt cx="12714026" cy="8992001"/>
          </a:xfrm>
        </p:grpSpPr>
        <p:pic>
          <p:nvPicPr>
            <p:cNvPr id="210" name="Google Shape;210;p11"/>
            <p:cNvPicPr preferRelativeResize="0"/>
            <p:nvPr/>
          </p:nvPicPr>
          <p:blipFill rotWithShape="1">
            <a:blip r:embed="rId3">
              <a:alphaModFix amt="35000"/>
            </a:blip>
            <a:srcRect b="15233" l="0" r="35732" t="21531"/>
            <a:stretch/>
          </p:blipFill>
          <p:spPr>
            <a:xfrm>
              <a:off x="1422125" y="279250"/>
              <a:ext cx="7921777" cy="5360301"/>
            </a:xfrm>
            <a:prstGeom prst="rect">
              <a:avLst/>
            </a:prstGeom>
            <a:noFill/>
            <a:ln>
              <a:noFill/>
            </a:ln>
          </p:spPr>
        </p:pic>
        <p:pic>
          <p:nvPicPr>
            <p:cNvPr id="211" name="Google Shape;211;p11"/>
            <p:cNvPicPr preferRelativeResize="0"/>
            <p:nvPr/>
          </p:nvPicPr>
          <p:blipFill>
            <a:blip r:embed="rId4">
              <a:alphaModFix/>
            </a:blip>
            <a:stretch>
              <a:fillRect/>
            </a:stretch>
          </p:blipFill>
          <p:spPr>
            <a:xfrm rot="-5400000">
              <a:off x="5019899" y="1660799"/>
              <a:ext cx="6201052" cy="3437951"/>
            </a:xfrm>
            <a:prstGeom prst="rect">
              <a:avLst/>
            </a:prstGeom>
            <a:noFill/>
            <a:ln>
              <a:noFill/>
            </a:ln>
          </p:spPr>
        </p:pic>
        <p:pic>
          <p:nvPicPr>
            <p:cNvPr id="212" name="Google Shape;212;p11"/>
            <p:cNvPicPr preferRelativeResize="0"/>
            <p:nvPr/>
          </p:nvPicPr>
          <p:blipFill>
            <a:blip r:embed="rId3">
              <a:alphaModFix/>
            </a:blip>
            <a:stretch>
              <a:fillRect/>
            </a:stretch>
          </p:blipFill>
          <p:spPr>
            <a:xfrm rot="10800000">
              <a:off x="-1284277" y="-1505701"/>
              <a:ext cx="5854152" cy="5513776"/>
            </a:xfrm>
            <a:prstGeom prst="rect">
              <a:avLst/>
            </a:prstGeom>
            <a:noFill/>
            <a:ln>
              <a:noFill/>
            </a:ln>
          </p:spPr>
        </p:pic>
        <p:pic>
          <p:nvPicPr>
            <p:cNvPr id="213" name="Google Shape;213;p11"/>
            <p:cNvPicPr preferRelativeResize="0"/>
            <p:nvPr/>
          </p:nvPicPr>
          <p:blipFill>
            <a:blip r:embed="rId4">
              <a:alphaModFix/>
            </a:blip>
            <a:stretch>
              <a:fillRect/>
            </a:stretch>
          </p:blipFill>
          <p:spPr>
            <a:xfrm rot="-5400000">
              <a:off x="5415874" y="1992549"/>
              <a:ext cx="6201052" cy="3437951"/>
            </a:xfrm>
            <a:prstGeom prst="rect">
              <a:avLst/>
            </a:prstGeom>
            <a:noFill/>
            <a:ln>
              <a:noFill/>
            </a:ln>
          </p:spPr>
        </p:pic>
        <p:pic>
          <p:nvPicPr>
            <p:cNvPr id="214" name="Google Shape;214;p11"/>
            <p:cNvPicPr preferRelativeResize="0"/>
            <p:nvPr/>
          </p:nvPicPr>
          <p:blipFill>
            <a:blip r:embed="rId3">
              <a:alphaModFix/>
            </a:blip>
            <a:stretch>
              <a:fillRect/>
            </a:stretch>
          </p:blipFill>
          <p:spPr>
            <a:xfrm rot="10800000">
              <a:off x="-1551877" y="-2179951"/>
              <a:ext cx="5854152" cy="5513776"/>
            </a:xfrm>
            <a:prstGeom prst="rect">
              <a:avLst/>
            </a:prstGeom>
            <a:noFill/>
            <a:ln>
              <a:noFill/>
            </a:ln>
          </p:spPr>
        </p:pic>
        <p:sp>
          <p:nvSpPr>
            <p:cNvPr id="215" name="Google Shape;215;p11"/>
            <p:cNvSpPr/>
            <p:nvPr/>
          </p:nvSpPr>
          <p:spPr>
            <a:xfrm flipH="1" rot="5400000">
              <a:off x="6948906" y="1781731"/>
              <a:ext cx="4435306" cy="3280331"/>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6" name="Google Shape;216;p11"/>
            <p:cNvSpPr/>
            <p:nvPr/>
          </p:nvSpPr>
          <p:spPr>
            <a:xfrm flipH="1" rot="5400000">
              <a:off x="7304331" y="2137131"/>
              <a:ext cx="4435306" cy="3280331"/>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17" name="Google Shape;217;p11"/>
          <p:cNvSpPr txBox="1"/>
          <p:nvPr>
            <p:ph hasCustomPrompt="1" type="title"/>
          </p:nvPr>
        </p:nvSpPr>
        <p:spPr>
          <a:xfrm>
            <a:off x="1617600" y="1815750"/>
            <a:ext cx="5908800" cy="10911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solidFill>
                  <a:schemeClr val="l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18" name="Google Shape;218;p11"/>
          <p:cNvSpPr txBox="1"/>
          <p:nvPr>
            <p:ph idx="1" type="subTitle"/>
          </p:nvPr>
        </p:nvSpPr>
        <p:spPr>
          <a:xfrm>
            <a:off x="1617600" y="2830650"/>
            <a:ext cx="59088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19" name="Google Shape;219;p11"/>
          <p:cNvGrpSpPr/>
          <p:nvPr/>
        </p:nvGrpSpPr>
        <p:grpSpPr>
          <a:xfrm>
            <a:off x="274848" y="86822"/>
            <a:ext cx="8398960" cy="4899897"/>
            <a:chOff x="274848" y="86822"/>
            <a:chExt cx="8398960" cy="4899897"/>
          </a:xfrm>
        </p:grpSpPr>
        <p:sp>
          <p:nvSpPr>
            <p:cNvPr id="220" name="Google Shape;220;p11"/>
            <p:cNvSpPr/>
            <p:nvPr/>
          </p:nvSpPr>
          <p:spPr>
            <a:xfrm>
              <a:off x="8444411" y="173289"/>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1" name="Google Shape;221;p11"/>
            <p:cNvSpPr/>
            <p:nvPr/>
          </p:nvSpPr>
          <p:spPr>
            <a:xfrm>
              <a:off x="8615559" y="828934"/>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2" name="Google Shape;222;p11"/>
            <p:cNvSpPr/>
            <p:nvPr/>
          </p:nvSpPr>
          <p:spPr>
            <a:xfrm>
              <a:off x="541147" y="3625883"/>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3" name="Google Shape;223;p11"/>
            <p:cNvSpPr/>
            <p:nvPr/>
          </p:nvSpPr>
          <p:spPr>
            <a:xfrm>
              <a:off x="274853" y="484128"/>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4" name="Google Shape;224;p11"/>
            <p:cNvSpPr/>
            <p:nvPr/>
          </p:nvSpPr>
          <p:spPr>
            <a:xfrm>
              <a:off x="6916279" y="470422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5" name="Google Shape;225;p11"/>
            <p:cNvSpPr/>
            <p:nvPr/>
          </p:nvSpPr>
          <p:spPr>
            <a:xfrm>
              <a:off x="4027281" y="360150"/>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6" name="Google Shape;226;p11"/>
            <p:cNvSpPr/>
            <p:nvPr/>
          </p:nvSpPr>
          <p:spPr>
            <a:xfrm>
              <a:off x="4212162" y="161080"/>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7" name="Google Shape;227;p11"/>
            <p:cNvSpPr/>
            <p:nvPr/>
          </p:nvSpPr>
          <p:spPr>
            <a:xfrm>
              <a:off x="760721" y="173300"/>
              <a:ext cx="65668" cy="65668"/>
            </a:xfrm>
            <a:custGeom>
              <a:rect b="b" l="l" r="r" t="t"/>
              <a:pathLst>
                <a:path extrusionOk="0" h="52958" w="52958">
                  <a:moveTo>
                    <a:pt x="26479" y="52958"/>
                  </a:moveTo>
                  <a:cubicBezTo>
                    <a:pt x="11910" y="52958"/>
                    <a:pt x="0" y="41104"/>
                    <a:pt x="0" y="26479"/>
                  </a:cubicBezTo>
                  <a:cubicBezTo>
                    <a:pt x="0" y="11855"/>
                    <a:pt x="11855" y="0"/>
                    <a:pt x="26479" y="0"/>
                  </a:cubicBezTo>
                  <a:cubicBezTo>
                    <a:pt x="41104" y="0"/>
                    <a:pt x="52958" y="11855"/>
                    <a:pt x="52958" y="26479"/>
                  </a:cubicBezTo>
                  <a:cubicBezTo>
                    <a:pt x="52958" y="41104"/>
                    <a:pt x="41104" y="52958"/>
                    <a:pt x="26479" y="52958"/>
                  </a:cubicBezTo>
                  <a:close/>
                  <a:moveTo>
                    <a:pt x="26479" y="5595"/>
                  </a:moveTo>
                  <a:cubicBezTo>
                    <a:pt x="14957" y="5595"/>
                    <a:pt x="5540" y="14957"/>
                    <a:pt x="5540" y="26535"/>
                  </a:cubicBezTo>
                  <a:cubicBezTo>
                    <a:pt x="5540" y="38112"/>
                    <a:pt x="14901" y="47474"/>
                    <a:pt x="26479" y="47474"/>
                  </a:cubicBezTo>
                  <a:cubicBezTo>
                    <a:pt x="38057" y="47474"/>
                    <a:pt x="47419" y="38112"/>
                    <a:pt x="47419" y="26535"/>
                  </a:cubicBezTo>
                  <a:cubicBezTo>
                    <a:pt x="47419" y="14957"/>
                    <a:pt x="38057" y="5595"/>
                    <a:pt x="26479" y="5595"/>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8" name="Google Shape;228;p11"/>
            <p:cNvSpPr/>
            <p:nvPr/>
          </p:nvSpPr>
          <p:spPr>
            <a:xfrm>
              <a:off x="3766875" y="4736526"/>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29" name="Google Shape;229;p11"/>
            <p:cNvSpPr/>
            <p:nvPr/>
          </p:nvSpPr>
          <p:spPr>
            <a:xfrm>
              <a:off x="1701270" y="86822"/>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0" name="Google Shape;230;p11"/>
            <p:cNvSpPr/>
            <p:nvPr/>
          </p:nvSpPr>
          <p:spPr>
            <a:xfrm>
              <a:off x="8073465" y="279257"/>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1" name="Google Shape;231;p11"/>
            <p:cNvSpPr/>
            <p:nvPr/>
          </p:nvSpPr>
          <p:spPr>
            <a:xfrm>
              <a:off x="274848" y="4008072"/>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2" name="Google Shape;232;p11"/>
            <p:cNvSpPr/>
            <p:nvPr/>
          </p:nvSpPr>
          <p:spPr>
            <a:xfrm>
              <a:off x="972568" y="4763039"/>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33" name="Google Shape;233;p11"/>
            <p:cNvSpPr/>
            <p:nvPr/>
          </p:nvSpPr>
          <p:spPr>
            <a:xfrm>
              <a:off x="3395791" y="4896598"/>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234" name="Shape 2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235" name="Shape 235"/>
        <p:cNvGrpSpPr/>
        <p:nvPr/>
      </p:nvGrpSpPr>
      <p:grpSpPr>
        <a:xfrm>
          <a:off x="0" y="0"/>
          <a:ext cx="0" cy="0"/>
          <a:chOff x="0" y="0"/>
          <a:chExt cx="0" cy="0"/>
        </a:xfrm>
      </p:grpSpPr>
      <p:pic>
        <p:nvPicPr>
          <p:cNvPr id="236" name="Google Shape;236;p13"/>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237" name="Google Shape;237;p13"/>
          <p:cNvGrpSpPr/>
          <p:nvPr/>
        </p:nvGrpSpPr>
        <p:grpSpPr>
          <a:xfrm>
            <a:off x="-703392" y="-1575900"/>
            <a:ext cx="11565494" cy="8072514"/>
            <a:chOff x="-703392" y="-1575900"/>
            <a:chExt cx="11565494" cy="8072514"/>
          </a:xfrm>
        </p:grpSpPr>
        <p:pic>
          <p:nvPicPr>
            <p:cNvPr id="238" name="Google Shape;238;p13"/>
            <p:cNvPicPr preferRelativeResize="0"/>
            <p:nvPr/>
          </p:nvPicPr>
          <p:blipFill>
            <a:blip r:embed="rId3">
              <a:alphaModFix/>
            </a:blip>
            <a:stretch>
              <a:fillRect/>
            </a:stretch>
          </p:blipFill>
          <p:spPr>
            <a:xfrm flipH="1">
              <a:off x="6192526" y="3320750"/>
              <a:ext cx="4067430" cy="2389223"/>
            </a:xfrm>
            <a:prstGeom prst="rect">
              <a:avLst/>
            </a:prstGeom>
            <a:noFill/>
            <a:ln>
              <a:noFill/>
            </a:ln>
          </p:spPr>
        </p:pic>
        <p:pic>
          <p:nvPicPr>
            <p:cNvPr id="239" name="Google Shape;239;p13"/>
            <p:cNvPicPr preferRelativeResize="0"/>
            <p:nvPr/>
          </p:nvPicPr>
          <p:blipFill>
            <a:blip r:embed="rId3">
              <a:alphaModFix/>
            </a:blip>
            <a:stretch>
              <a:fillRect/>
            </a:stretch>
          </p:blipFill>
          <p:spPr>
            <a:xfrm flipH="1">
              <a:off x="6414569" y="3553951"/>
              <a:ext cx="4067430" cy="2389223"/>
            </a:xfrm>
            <a:prstGeom prst="rect">
              <a:avLst/>
            </a:prstGeom>
            <a:noFill/>
            <a:ln>
              <a:noFill/>
            </a:ln>
          </p:spPr>
        </p:pic>
        <p:pic>
          <p:nvPicPr>
            <p:cNvPr id="240" name="Google Shape;240;p13"/>
            <p:cNvPicPr preferRelativeResize="0"/>
            <p:nvPr/>
          </p:nvPicPr>
          <p:blipFill>
            <a:blip r:embed="rId4">
              <a:alphaModFix/>
            </a:blip>
            <a:stretch>
              <a:fillRect/>
            </a:stretch>
          </p:blipFill>
          <p:spPr>
            <a:xfrm flipH="1" rot="5400000">
              <a:off x="-745488" y="-954136"/>
              <a:ext cx="3111250" cy="2458025"/>
            </a:xfrm>
            <a:prstGeom prst="rect">
              <a:avLst/>
            </a:prstGeom>
            <a:noFill/>
            <a:ln>
              <a:noFill/>
            </a:ln>
          </p:spPr>
        </p:pic>
        <p:pic>
          <p:nvPicPr>
            <p:cNvPr id="241" name="Google Shape;241;p13"/>
            <p:cNvPicPr preferRelativeResize="0"/>
            <p:nvPr/>
          </p:nvPicPr>
          <p:blipFill>
            <a:blip r:embed="rId4">
              <a:alphaModFix/>
            </a:blip>
            <a:stretch>
              <a:fillRect/>
            </a:stretch>
          </p:blipFill>
          <p:spPr>
            <a:xfrm flipH="1" rot="5400000">
              <a:off x="-934472" y="-1249288"/>
              <a:ext cx="3111250" cy="2458025"/>
            </a:xfrm>
            <a:prstGeom prst="rect">
              <a:avLst/>
            </a:prstGeom>
            <a:noFill/>
            <a:ln>
              <a:noFill/>
            </a:ln>
          </p:spPr>
        </p:pic>
        <p:sp>
          <p:nvSpPr>
            <p:cNvPr id="242" name="Google Shape;242;p13"/>
            <p:cNvSpPr/>
            <p:nvPr/>
          </p:nvSpPr>
          <p:spPr>
            <a:xfrm rot="-10298267">
              <a:off x="7212139" y="3422302"/>
              <a:ext cx="3354754" cy="2481159"/>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3" name="Google Shape;243;p13"/>
            <p:cNvSpPr/>
            <p:nvPr/>
          </p:nvSpPr>
          <p:spPr>
            <a:xfrm rot="-10298267">
              <a:off x="7344764" y="3784702"/>
              <a:ext cx="3354754" cy="2481159"/>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4" name="Google Shape;244;p13"/>
            <p:cNvSpPr/>
            <p:nvPr/>
          </p:nvSpPr>
          <p:spPr>
            <a:xfrm flipH="1" rot="-5259981">
              <a:off x="-756642" y="-1054806"/>
              <a:ext cx="2360062" cy="1745490"/>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5" name="Google Shape;245;p13"/>
            <p:cNvSpPr/>
            <p:nvPr/>
          </p:nvSpPr>
          <p:spPr>
            <a:xfrm flipH="1" rot="-5259981">
              <a:off x="-963352" y="-1220175"/>
              <a:ext cx="2360062" cy="1745490"/>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46" name="Google Shape;24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Font typeface="Spline Sans"/>
              <a:buNone/>
              <a:defRPr>
                <a:latin typeface="Spline Sans"/>
                <a:ea typeface="Spline Sans"/>
                <a:cs typeface="Spline Sans"/>
                <a:sym typeface="Spline Sans"/>
              </a:defRPr>
            </a:lvl2pPr>
            <a:lvl3pPr lvl="2" rtl="0">
              <a:spcBef>
                <a:spcPts val="0"/>
              </a:spcBef>
              <a:spcAft>
                <a:spcPts val="0"/>
              </a:spcAft>
              <a:buSzPts val="3000"/>
              <a:buFont typeface="Spline Sans"/>
              <a:buNone/>
              <a:defRPr>
                <a:latin typeface="Spline Sans"/>
                <a:ea typeface="Spline Sans"/>
                <a:cs typeface="Spline Sans"/>
                <a:sym typeface="Spline Sans"/>
              </a:defRPr>
            </a:lvl3pPr>
            <a:lvl4pPr lvl="3" rtl="0">
              <a:spcBef>
                <a:spcPts val="0"/>
              </a:spcBef>
              <a:spcAft>
                <a:spcPts val="0"/>
              </a:spcAft>
              <a:buSzPts val="3000"/>
              <a:buFont typeface="Spline Sans"/>
              <a:buNone/>
              <a:defRPr>
                <a:latin typeface="Spline Sans"/>
                <a:ea typeface="Spline Sans"/>
                <a:cs typeface="Spline Sans"/>
                <a:sym typeface="Spline Sans"/>
              </a:defRPr>
            </a:lvl4pPr>
            <a:lvl5pPr lvl="4" rtl="0">
              <a:spcBef>
                <a:spcPts val="0"/>
              </a:spcBef>
              <a:spcAft>
                <a:spcPts val="0"/>
              </a:spcAft>
              <a:buSzPts val="3000"/>
              <a:buFont typeface="Spline Sans"/>
              <a:buNone/>
              <a:defRPr>
                <a:latin typeface="Spline Sans"/>
                <a:ea typeface="Spline Sans"/>
                <a:cs typeface="Spline Sans"/>
                <a:sym typeface="Spline Sans"/>
              </a:defRPr>
            </a:lvl5pPr>
            <a:lvl6pPr lvl="5" rtl="0">
              <a:spcBef>
                <a:spcPts val="0"/>
              </a:spcBef>
              <a:spcAft>
                <a:spcPts val="0"/>
              </a:spcAft>
              <a:buSzPts val="3000"/>
              <a:buFont typeface="Spline Sans"/>
              <a:buNone/>
              <a:defRPr>
                <a:latin typeface="Spline Sans"/>
                <a:ea typeface="Spline Sans"/>
                <a:cs typeface="Spline Sans"/>
                <a:sym typeface="Spline Sans"/>
              </a:defRPr>
            </a:lvl6pPr>
            <a:lvl7pPr lvl="6" rtl="0">
              <a:spcBef>
                <a:spcPts val="0"/>
              </a:spcBef>
              <a:spcAft>
                <a:spcPts val="0"/>
              </a:spcAft>
              <a:buSzPts val="3000"/>
              <a:buFont typeface="Spline Sans"/>
              <a:buNone/>
              <a:defRPr>
                <a:latin typeface="Spline Sans"/>
                <a:ea typeface="Spline Sans"/>
                <a:cs typeface="Spline Sans"/>
                <a:sym typeface="Spline Sans"/>
              </a:defRPr>
            </a:lvl7pPr>
            <a:lvl8pPr lvl="7" rtl="0">
              <a:spcBef>
                <a:spcPts val="0"/>
              </a:spcBef>
              <a:spcAft>
                <a:spcPts val="0"/>
              </a:spcAft>
              <a:buSzPts val="3000"/>
              <a:buFont typeface="Spline Sans"/>
              <a:buNone/>
              <a:defRPr>
                <a:latin typeface="Spline Sans"/>
                <a:ea typeface="Spline Sans"/>
                <a:cs typeface="Spline Sans"/>
                <a:sym typeface="Spline Sans"/>
              </a:defRPr>
            </a:lvl8pPr>
            <a:lvl9pPr lvl="8" rtl="0">
              <a:spcBef>
                <a:spcPts val="0"/>
              </a:spcBef>
              <a:spcAft>
                <a:spcPts val="0"/>
              </a:spcAft>
              <a:buSzPts val="3000"/>
              <a:buFont typeface="Spline Sans"/>
              <a:buNone/>
              <a:defRPr>
                <a:latin typeface="Spline Sans"/>
                <a:ea typeface="Spline Sans"/>
                <a:cs typeface="Spline Sans"/>
                <a:sym typeface="Spline Sans"/>
              </a:defRPr>
            </a:lvl9pPr>
          </a:lstStyle>
          <a:p/>
        </p:txBody>
      </p:sp>
      <p:sp>
        <p:nvSpPr>
          <p:cNvPr id="247" name="Google Shape;247;p13"/>
          <p:cNvSpPr txBox="1"/>
          <p:nvPr>
            <p:ph hasCustomPrompt="1" idx="2" type="title"/>
          </p:nvPr>
        </p:nvSpPr>
        <p:spPr>
          <a:xfrm>
            <a:off x="1695875" y="1555308"/>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Font typeface="Spline Sans"/>
              <a:buNone/>
              <a:defRPr sz="3000">
                <a:latin typeface="Spline Sans"/>
                <a:ea typeface="Spline Sans"/>
                <a:cs typeface="Spline Sans"/>
                <a:sym typeface="Spline Sans"/>
              </a:defRPr>
            </a:lvl2pPr>
            <a:lvl3pPr lvl="2" rtl="0">
              <a:spcBef>
                <a:spcPts val="0"/>
              </a:spcBef>
              <a:spcAft>
                <a:spcPts val="0"/>
              </a:spcAft>
              <a:buSzPts val="3000"/>
              <a:buFont typeface="Spline Sans"/>
              <a:buNone/>
              <a:defRPr sz="3000">
                <a:latin typeface="Spline Sans"/>
                <a:ea typeface="Spline Sans"/>
                <a:cs typeface="Spline Sans"/>
                <a:sym typeface="Spline Sans"/>
              </a:defRPr>
            </a:lvl3pPr>
            <a:lvl4pPr lvl="3" rtl="0">
              <a:spcBef>
                <a:spcPts val="0"/>
              </a:spcBef>
              <a:spcAft>
                <a:spcPts val="0"/>
              </a:spcAft>
              <a:buSzPts val="3000"/>
              <a:buFont typeface="Spline Sans"/>
              <a:buNone/>
              <a:defRPr sz="3000">
                <a:latin typeface="Spline Sans"/>
                <a:ea typeface="Spline Sans"/>
                <a:cs typeface="Spline Sans"/>
                <a:sym typeface="Spline Sans"/>
              </a:defRPr>
            </a:lvl4pPr>
            <a:lvl5pPr lvl="4" rtl="0">
              <a:spcBef>
                <a:spcPts val="0"/>
              </a:spcBef>
              <a:spcAft>
                <a:spcPts val="0"/>
              </a:spcAft>
              <a:buSzPts val="3000"/>
              <a:buFont typeface="Spline Sans"/>
              <a:buNone/>
              <a:defRPr sz="3000">
                <a:latin typeface="Spline Sans"/>
                <a:ea typeface="Spline Sans"/>
                <a:cs typeface="Spline Sans"/>
                <a:sym typeface="Spline Sans"/>
              </a:defRPr>
            </a:lvl5pPr>
            <a:lvl6pPr lvl="5" rtl="0">
              <a:spcBef>
                <a:spcPts val="0"/>
              </a:spcBef>
              <a:spcAft>
                <a:spcPts val="0"/>
              </a:spcAft>
              <a:buSzPts val="3000"/>
              <a:buFont typeface="Spline Sans"/>
              <a:buNone/>
              <a:defRPr sz="3000">
                <a:latin typeface="Spline Sans"/>
                <a:ea typeface="Spline Sans"/>
                <a:cs typeface="Spline Sans"/>
                <a:sym typeface="Spline Sans"/>
              </a:defRPr>
            </a:lvl6pPr>
            <a:lvl7pPr lvl="6" rtl="0">
              <a:spcBef>
                <a:spcPts val="0"/>
              </a:spcBef>
              <a:spcAft>
                <a:spcPts val="0"/>
              </a:spcAft>
              <a:buSzPts val="3000"/>
              <a:buFont typeface="Spline Sans"/>
              <a:buNone/>
              <a:defRPr sz="3000">
                <a:latin typeface="Spline Sans"/>
                <a:ea typeface="Spline Sans"/>
                <a:cs typeface="Spline Sans"/>
                <a:sym typeface="Spline Sans"/>
              </a:defRPr>
            </a:lvl7pPr>
            <a:lvl8pPr lvl="7" rtl="0">
              <a:spcBef>
                <a:spcPts val="0"/>
              </a:spcBef>
              <a:spcAft>
                <a:spcPts val="0"/>
              </a:spcAft>
              <a:buSzPts val="3000"/>
              <a:buFont typeface="Spline Sans"/>
              <a:buNone/>
              <a:defRPr sz="3000">
                <a:latin typeface="Spline Sans"/>
                <a:ea typeface="Spline Sans"/>
                <a:cs typeface="Spline Sans"/>
                <a:sym typeface="Spline Sans"/>
              </a:defRPr>
            </a:lvl8pPr>
            <a:lvl9pPr lvl="8" rtl="0">
              <a:spcBef>
                <a:spcPts val="0"/>
              </a:spcBef>
              <a:spcAft>
                <a:spcPts val="0"/>
              </a:spcAft>
              <a:buSzPts val="3000"/>
              <a:buFont typeface="Spline Sans"/>
              <a:buNone/>
              <a:defRPr sz="3000">
                <a:latin typeface="Spline Sans"/>
                <a:ea typeface="Spline Sans"/>
                <a:cs typeface="Spline Sans"/>
                <a:sym typeface="Spline Sans"/>
              </a:defRPr>
            </a:lvl9pPr>
          </a:lstStyle>
          <a:p>
            <a:r>
              <a:t>xx%</a:t>
            </a:r>
          </a:p>
        </p:txBody>
      </p:sp>
      <p:sp>
        <p:nvSpPr>
          <p:cNvPr id="248" name="Google Shape;248;p13"/>
          <p:cNvSpPr txBox="1"/>
          <p:nvPr>
            <p:ph hasCustomPrompt="1" idx="3" type="title"/>
          </p:nvPr>
        </p:nvSpPr>
        <p:spPr>
          <a:xfrm>
            <a:off x="1695875" y="2850816"/>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Font typeface="Spline Sans"/>
              <a:buNone/>
              <a:defRPr sz="3000">
                <a:latin typeface="Spline Sans"/>
                <a:ea typeface="Spline Sans"/>
                <a:cs typeface="Spline Sans"/>
                <a:sym typeface="Spline Sans"/>
              </a:defRPr>
            </a:lvl2pPr>
            <a:lvl3pPr lvl="2" rtl="0">
              <a:spcBef>
                <a:spcPts val="0"/>
              </a:spcBef>
              <a:spcAft>
                <a:spcPts val="0"/>
              </a:spcAft>
              <a:buSzPts val="3000"/>
              <a:buFont typeface="Spline Sans"/>
              <a:buNone/>
              <a:defRPr sz="3000">
                <a:latin typeface="Spline Sans"/>
                <a:ea typeface="Spline Sans"/>
                <a:cs typeface="Spline Sans"/>
                <a:sym typeface="Spline Sans"/>
              </a:defRPr>
            </a:lvl3pPr>
            <a:lvl4pPr lvl="3" rtl="0">
              <a:spcBef>
                <a:spcPts val="0"/>
              </a:spcBef>
              <a:spcAft>
                <a:spcPts val="0"/>
              </a:spcAft>
              <a:buSzPts val="3000"/>
              <a:buFont typeface="Spline Sans"/>
              <a:buNone/>
              <a:defRPr sz="3000">
                <a:latin typeface="Spline Sans"/>
                <a:ea typeface="Spline Sans"/>
                <a:cs typeface="Spline Sans"/>
                <a:sym typeface="Spline Sans"/>
              </a:defRPr>
            </a:lvl4pPr>
            <a:lvl5pPr lvl="4" rtl="0">
              <a:spcBef>
                <a:spcPts val="0"/>
              </a:spcBef>
              <a:spcAft>
                <a:spcPts val="0"/>
              </a:spcAft>
              <a:buSzPts val="3000"/>
              <a:buFont typeface="Spline Sans"/>
              <a:buNone/>
              <a:defRPr sz="3000">
                <a:latin typeface="Spline Sans"/>
                <a:ea typeface="Spline Sans"/>
                <a:cs typeface="Spline Sans"/>
                <a:sym typeface="Spline Sans"/>
              </a:defRPr>
            </a:lvl5pPr>
            <a:lvl6pPr lvl="5" rtl="0">
              <a:spcBef>
                <a:spcPts val="0"/>
              </a:spcBef>
              <a:spcAft>
                <a:spcPts val="0"/>
              </a:spcAft>
              <a:buSzPts val="3000"/>
              <a:buFont typeface="Spline Sans"/>
              <a:buNone/>
              <a:defRPr sz="3000">
                <a:latin typeface="Spline Sans"/>
                <a:ea typeface="Spline Sans"/>
                <a:cs typeface="Spline Sans"/>
                <a:sym typeface="Spline Sans"/>
              </a:defRPr>
            </a:lvl6pPr>
            <a:lvl7pPr lvl="6" rtl="0">
              <a:spcBef>
                <a:spcPts val="0"/>
              </a:spcBef>
              <a:spcAft>
                <a:spcPts val="0"/>
              </a:spcAft>
              <a:buSzPts val="3000"/>
              <a:buFont typeface="Spline Sans"/>
              <a:buNone/>
              <a:defRPr sz="3000">
                <a:latin typeface="Spline Sans"/>
                <a:ea typeface="Spline Sans"/>
                <a:cs typeface="Spline Sans"/>
                <a:sym typeface="Spline Sans"/>
              </a:defRPr>
            </a:lvl7pPr>
            <a:lvl8pPr lvl="7" rtl="0">
              <a:spcBef>
                <a:spcPts val="0"/>
              </a:spcBef>
              <a:spcAft>
                <a:spcPts val="0"/>
              </a:spcAft>
              <a:buSzPts val="3000"/>
              <a:buFont typeface="Spline Sans"/>
              <a:buNone/>
              <a:defRPr sz="3000">
                <a:latin typeface="Spline Sans"/>
                <a:ea typeface="Spline Sans"/>
                <a:cs typeface="Spline Sans"/>
                <a:sym typeface="Spline Sans"/>
              </a:defRPr>
            </a:lvl8pPr>
            <a:lvl9pPr lvl="8" rtl="0">
              <a:spcBef>
                <a:spcPts val="0"/>
              </a:spcBef>
              <a:spcAft>
                <a:spcPts val="0"/>
              </a:spcAft>
              <a:buSzPts val="3000"/>
              <a:buFont typeface="Spline Sans"/>
              <a:buNone/>
              <a:defRPr sz="3000">
                <a:latin typeface="Spline Sans"/>
                <a:ea typeface="Spline Sans"/>
                <a:cs typeface="Spline Sans"/>
                <a:sym typeface="Spline Sans"/>
              </a:defRPr>
            </a:lvl9pPr>
          </a:lstStyle>
          <a:p>
            <a:r>
              <a:t>xx%</a:t>
            </a:r>
          </a:p>
        </p:txBody>
      </p:sp>
      <p:sp>
        <p:nvSpPr>
          <p:cNvPr id="249" name="Google Shape;249;p13"/>
          <p:cNvSpPr txBox="1"/>
          <p:nvPr>
            <p:ph hasCustomPrompt="1" idx="4" type="title"/>
          </p:nvPr>
        </p:nvSpPr>
        <p:spPr>
          <a:xfrm>
            <a:off x="4204650" y="1555308"/>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Font typeface="Spline Sans"/>
              <a:buNone/>
              <a:defRPr sz="3000">
                <a:latin typeface="Spline Sans"/>
                <a:ea typeface="Spline Sans"/>
                <a:cs typeface="Spline Sans"/>
                <a:sym typeface="Spline Sans"/>
              </a:defRPr>
            </a:lvl2pPr>
            <a:lvl3pPr lvl="2" rtl="0">
              <a:spcBef>
                <a:spcPts val="0"/>
              </a:spcBef>
              <a:spcAft>
                <a:spcPts val="0"/>
              </a:spcAft>
              <a:buSzPts val="3000"/>
              <a:buFont typeface="Spline Sans"/>
              <a:buNone/>
              <a:defRPr sz="3000">
                <a:latin typeface="Spline Sans"/>
                <a:ea typeface="Spline Sans"/>
                <a:cs typeface="Spline Sans"/>
                <a:sym typeface="Spline Sans"/>
              </a:defRPr>
            </a:lvl3pPr>
            <a:lvl4pPr lvl="3" rtl="0">
              <a:spcBef>
                <a:spcPts val="0"/>
              </a:spcBef>
              <a:spcAft>
                <a:spcPts val="0"/>
              </a:spcAft>
              <a:buSzPts val="3000"/>
              <a:buFont typeface="Spline Sans"/>
              <a:buNone/>
              <a:defRPr sz="3000">
                <a:latin typeface="Spline Sans"/>
                <a:ea typeface="Spline Sans"/>
                <a:cs typeface="Spline Sans"/>
                <a:sym typeface="Spline Sans"/>
              </a:defRPr>
            </a:lvl4pPr>
            <a:lvl5pPr lvl="4" rtl="0">
              <a:spcBef>
                <a:spcPts val="0"/>
              </a:spcBef>
              <a:spcAft>
                <a:spcPts val="0"/>
              </a:spcAft>
              <a:buSzPts val="3000"/>
              <a:buFont typeface="Spline Sans"/>
              <a:buNone/>
              <a:defRPr sz="3000">
                <a:latin typeface="Spline Sans"/>
                <a:ea typeface="Spline Sans"/>
                <a:cs typeface="Spline Sans"/>
                <a:sym typeface="Spline Sans"/>
              </a:defRPr>
            </a:lvl5pPr>
            <a:lvl6pPr lvl="5" rtl="0">
              <a:spcBef>
                <a:spcPts val="0"/>
              </a:spcBef>
              <a:spcAft>
                <a:spcPts val="0"/>
              </a:spcAft>
              <a:buSzPts val="3000"/>
              <a:buFont typeface="Spline Sans"/>
              <a:buNone/>
              <a:defRPr sz="3000">
                <a:latin typeface="Spline Sans"/>
                <a:ea typeface="Spline Sans"/>
                <a:cs typeface="Spline Sans"/>
                <a:sym typeface="Spline Sans"/>
              </a:defRPr>
            </a:lvl6pPr>
            <a:lvl7pPr lvl="6" rtl="0">
              <a:spcBef>
                <a:spcPts val="0"/>
              </a:spcBef>
              <a:spcAft>
                <a:spcPts val="0"/>
              </a:spcAft>
              <a:buSzPts val="3000"/>
              <a:buFont typeface="Spline Sans"/>
              <a:buNone/>
              <a:defRPr sz="3000">
                <a:latin typeface="Spline Sans"/>
                <a:ea typeface="Spline Sans"/>
                <a:cs typeface="Spline Sans"/>
                <a:sym typeface="Spline Sans"/>
              </a:defRPr>
            </a:lvl7pPr>
            <a:lvl8pPr lvl="7" rtl="0">
              <a:spcBef>
                <a:spcPts val="0"/>
              </a:spcBef>
              <a:spcAft>
                <a:spcPts val="0"/>
              </a:spcAft>
              <a:buSzPts val="3000"/>
              <a:buFont typeface="Spline Sans"/>
              <a:buNone/>
              <a:defRPr sz="3000">
                <a:latin typeface="Spline Sans"/>
                <a:ea typeface="Spline Sans"/>
                <a:cs typeface="Spline Sans"/>
                <a:sym typeface="Spline Sans"/>
              </a:defRPr>
            </a:lvl8pPr>
            <a:lvl9pPr lvl="8" rtl="0">
              <a:spcBef>
                <a:spcPts val="0"/>
              </a:spcBef>
              <a:spcAft>
                <a:spcPts val="0"/>
              </a:spcAft>
              <a:buSzPts val="3000"/>
              <a:buFont typeface="Spline Sans"/>
              <a:buNone/>
              <a:defRPr sz="3000">
                <a:latin typeface="Spline Sans"/>
                <a:ea typeface="Spline Sans"/>
                <a:cs typeface="Spline Sans"/>
                <a:sym typeface="Spline Sans"/>
              </a:defRPr>
            </a:lvl9pPr>
          </a:lstStyle>
          <a:p>
            <a:r>
              <a:t>xx%</a:t>
            </a:r>
          </a:p>
        </p:txBody>
      </p:sp>
      <p:sp>
        <p:nvSpPr>
          <p:cNvPr id="250" name="Google Shape;250;p13"/>
          <p:cNvSpPr txBox="1"/>
          <p:nvPr>
            <p:ph hasCustomPrompt="1" idx="5" type="title"/>
          </p:nvPr>
        </p:nvSpPr>
        <p:spPr>
          <a:xfrm>
            <a:off x="4204650" y="2850816"/>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Font typeface="Spline Sans"/>
              <a:buNone/>
              <a:defRPr sz="3000">
                <a:latin typeface="Spline Sans"/>
                <a:ea typeface="Spline Sans"/>
                <a:cs typeface="Spline Sans"/>
                <a:sym typeface="Spline Sans"/>
              </a:defRPr>
            </a:lvl2pPr>
            <a:lvl3pPr lvl="2" rtl="0">
              <a:spcBef>
                <a:spcPts val="0"/>
              </a:spcBef>
              <a:spcAft>
                <a:spcPts val="0"/>
              </a:spcAft>
              <a:buSzPts val="3000"/>
              <a:buFont typeface="Spline Sans"/>
              <a:buNone/>
              <a:defRPr sz="3000">
                <a:latin typeface="Spline Sans"/>
                <a:ea typeface="Spline Sans"/>
                <a:cs typeface="Spline Sans"/>
                <a:sym typeface="Spline Sans"/>
              </a:defRPr>
            </a:lvl3pPr>
            <a:lvl4pPr lvl="3" rtl="0">
              <a:spcBef>
                <a:spcPts val="0"/>
              </a:spcBef>
              <a:spcAft>
                <a:spcPts val="0"/>
              </a:spcAft>
              <a:buSzPts val="3000"/>
              <a:buFont typeface="Spline Sans"/>
              <a:buNone/>
              <a:defRPr sz="3000">
                <a:latin typeface="Spline Sans"/>
                <a:ea typeface="Spline Sans"/>
                <a:cs typeface="Spline Sans"/>
                <a:sym typeface="Spline Sans"/>
              </a:defRPr>
            </a:lvl4pPr>
            <a:lvl5pPr lvl="4" rtl="0">
              <a:spcBef>
                <a:spcPts val="0"/>
              </a:spcBef>
              <a:spcAft>
                <a:spcPts val="0"/>
              </a:spcAft>
              <a:buSzPts val="3000"/>
              <a:buFont typeface="Spline Sans"/>
              <a:buNone/>
              <a:defRPr sz="3000">
                <a:latin typeface="Spline Sans"/>
                <a:ea typeface="Spline Sans"/>
                <a:cs typeface="Spline Sans"/>
                <a:sym typeface="Spline Sans"/>
              </a:defRPr>
            </a:lvl5pPr>
            <a:lvl6pPr lvl="5" rtl="0">
              <a:spcBef>
                <a:spcPts val="0"/>
              </a:spcBef>
              <a:spcAft>
                <a:spcPts val="0"/>
              </a:spcAft>
              <a:buSzPts val="3000"/>
              <a:buFont typeface="Spline Sans"/>
              <a:buNone/>
              <a:defRPr sz="3000">
                <a:latin typeface="Spline Sans"/>
                <a:ea typeface="Spline Sans"/>
                <a:cs typeface="Spline Sans"/>
                <a:sym typeface="Spline Sans"/>
              </a:defRPr>
            </a:lvl6pPr>
            <a:lvl7pPr lvl="6" rtl="0">
              <a:spcBef>
                <a:spcPts val="0"/>
              </a:spcBef>
              <a:spcAft>
                <a:spcPts val="0"/>
              </a:spcAft>
              <a:buSzPts val="3000"/>
              <a:buFont typeface="Spline Sans"/>
              <a:buNone/>
              <a:defRPr sz="3000">
                <a:latin typeface="Spline Sans"/>
                <a:ea typeface="Spline Sans"/>
                <a:cs typeface="Spline Sans"/>
                <a:sym typeface="Spline Sans"/>
              </a:defRPr>
            </a:lvl7pPr>
            <a:lvl8pPr lvl="7" rtl="0">
              <a:spcBef>
                <a:spcPts val="0"/>
              </a:spcBef>
              <a:spcAft>
                <a:spcPts val="0"/>
              </a:spcAft>
              <a:buSzPts val="3000"/>
              <a:buFont typeface="Spline Sans"/>
              <a:buNone/>
              <a:defRPr sz="3000">
                <a:latin typeface="Spline Sans"/>
                <a:ea typeface="Spline Sans"/>
                <a:cs typeface="Spline Sans"/>
                <a:sym typeface="Spline Sans"/>
              </a:defRPr>
            </a:lvl8pPr>
            <a:lvl9pPr lvl="8" rtl="0">
              <a:spcBef>
                <a:spcPts val="0"/>
              </a:spcBef>
              <a:spcAft>
                <a:spcPts val="0"/>
              </a:spcAft>
              <a:buSzPts val="3000"/>
              <a:buFont typeface="Spline Sans"/>
              <a:buNone/>
              <a:defRPr sz="3000">
                <a:latin typeface="Spline Sans"/>
                <a:ea typeface="Spline Sans"/>
                <a:cs typeface="Spline Sans"/>
                <a:sym typeface="Spline Sans"/>
              </a:defRPr>
            </a:lvl9pPr>
          </a:lstStyle>
          <a:p>
            <a:r>
              <a:t>xx%</a:t>
            </a:r>
          </a:p>
        </p:txBody>
      </p:sp>
      <p:sp>
        <p:nvSpPr>
          <p:cNvPr id="251" name="Google Shape;251;p13"/>
          <p:cNvSpPr txBox="1"/>
          <p:nvPr>
            <p:ph hasCustomPrompt="1" idx="6" type="title"/>
          </p:nvPr>
        </p:nvSpPr>
        <p:spPr>
          <a:xfrm>
            <a:off x="6713425" y="1555308"/>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Font typeface="Spline Sans"/>
              <a:buNone/>
              <a:defRPr sz="3000">
                <a:latin typeface="Spline Sans"/>
                <a:ea typeface="Spline Sans"/>
                <a:cs typeface="Spline Sans"/>
                <a:sym typeface="Spline Sans"/>
              </a:defRPr>
            </a:lvl2pPr>
            <a:lvl3pPr lvl="2" rtl="0">
              <a:spcBef>
                <a:spcPts val="0"/>
              </a:spcBef>
              <a:spcAft>
                <a:spcPts val="0"/>
              </a:spcAft>
              <a:buSzPts val="3000"/>
              <a:buFont typeface="Spline Sans"/>
              <a:buNone/>
              <a:defRPr sz="3000">
                <a:latin typeface="Spline Sans"/>
                <a:ea typeface="Spline Sans"/>
                <a:cs typeface="Spline Sans"/>
                <a:sym typeface="Spline Sans"/>
              </a:defRPr>
            </a:lvl3pPr>
            <a:lvl4pPr lvl="3" rtl="0">
              <a:spcBef>
                <a:spcPts val="0"/>
              </a:spcBef>
              <a:spcAft>
                <a:spcPts val="0"/>
              </a:spcAft>
              <a:buSzPts val="3000"/>
              <a:buFont typeface="Spline Sans"/>
              <a:buNone/>
              <a:defRPr sz="3000">
                <a:latin typeface="Spline Sans"/>
                <a:ea typeface="Spline Sans"/>
                <a:cs typeface="Spline Sans"/>
                <a:sym typeface="Spline Sans"/>
              </a:defRPr>
            </a:lvl4pPr>
            <a:lvl5pPr lvl="4" rtl="0">
              <a:spcBef>
                <a:spcPts val="0"/>
              </a:spcBef>
              <a:spcAft>
                <a:spcPts val="0"/>
              </a:spcAft>
              <a:buSzPts val="3000"/>
              <a:buFont typeface="Spline Sans"/>
              <a:buNone/>
              <a:defRPr sz="3000">
                <a:latin typeface="Spline Sans"/>
                <a:ea typeface="Spline Sans"/>
                <a:cs typeface="Spline Sans"/>
                <a:sym typeface="Spline Sans"/>
              </a:defRPr>
            </a:lvl5pPr>
            <a:lvl6pPr lvl="5" rtl="0">
              <a:spcBef>
                <a:spcPts val="0"/>
              </a:spcBef>
              <a:spcAft>
                <a:spcPts val="0"/>
              </a:spcAft>
              <a:buSzPts val="3000"/>
              <a:buFont typeface="Spline Sans"/>
              <a:buNone/>
              <a:defRPr sz="3000">
                <a:latin typeface="Spline Sans"/>
                <a:ea typeface="Spline Sans"/>
                <a:cs typeface="Spline Sans"/>
                <a:sym typeface="Spline Sans"/>
              </a:defRPr>
            </a:lvl6pPr>
            <a:lvl7pPr lvl="6" rtl="0">
              <a:spcBef>
                <a:spcPts val="0"/>
              </a:spcBef>
              <a:spcAft>
                <a:spcPts val="0"/>
              </a:spcAft>
              <a:buSzPts val="3000"/>
              <a:buFont typeface="Spline Sans"/>
              <a:buNone/>
              <a:defRPr sz="3000">
                <a:latin typeface="Spline Sans"/>
                <a:ea typeface="Spline Sans"/>
                <a:cs typeface="Spline Sans"/>
                <a:sym typeface="Spline Sans"/>
              </a:defRPr>
            </a:lvl7pPr>
            <a:lvl8pPr lvl="7" rtl="0">
              <a:spcBef>
                <a:spcPts val="0"/>
              </a:spcBef>
              <a:spcAft>
                <a:spcPts val="0"/>
              </a:spcAft>
              <a:buSzPts val="3000"/>
              <a:buFont typeface="Spline Sans"/>
              <a:buNone/>
              <a:defRPr sz="3000">
                <a:latin typeface="Spline Sans"/>
                <a:ea typeface="Spline Sans"/>
                <a:cs typeface="Spline Sans"/>
                <a:sym typeface="Spline Sans"/>
              </a:defRPr>
            </a:lvl8pPr>
            <a:lvl9pPr lvl="8" rtl="0">
              <a:spcBef>
                <a:spcPts val="0"/>
              </a:spcBef>
              <a:spcAft>
                <a:spcPts val="0"/>
              </a:spcAft>
              <a:buSzPts val="3000"/>
              <a:buFont typeface="Spline Sans"/>
              <a:buNone/>
              <a:defRPr sz="3000">
                <a:latin typeface="Spline Sans"/>
                <a:ea typeface="Spline Sans"/>
                <a:cs typeface="Spline Sans"/>
                <a:sym typeface="Spline Sans"/>
              </a:defRPr>
            </a:lvl9pPr>
          </a:lstStyle>
          <a:p>
            <a:r>
              <a:t>xx%</a:t>
            </a:r>
          </a:p>
        </p:txBody>
      </p:sp>
      <p:sp>
        <p:nvSpPr>
          <p:cNvPr id="252" name="Google Shape;252;p13"/>
          <p:cNvSpPr txBox="1"/>
          <p:nvPr>
            <p:ph hasCustomPrompt="1" idx="7" type="title"/>
          </p:nvPr>
        </p:nvSpPr>
        <p:spPr>
          <a:xfrm>
            <a:off x="6713425" y="2850816"/>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Font typeface="Spline Sans"/>
              <a:buNone/>
              <a:defRPr sz="3000">
                <a:latin typeface="Spline Sans"/>
                <a:ea typeface="Spline Sans"/>
                <a:cs typeface="Spline Sans"/>
                <a:sym typeface="Spline Sans"/>
              </a:defRPr>
            </a:lvl2pPr>
            <a:lvl3pPr lvl="2" rtl="0">
              <a:spcBef>
                <a:spcPts val="0"/>
              </a:spcBef>
              <a:spcAft>
                <a:spcPts val="0"/>
              </a:spcAft>
              <a:buSzPts val="3000"/>
              <a:buFont typeface="Spline Sans"/>
              <a:buNone/>
              <a:defRPr sz="3000">
                <a:latin typeface="Spline Sans"/>
                <a:ea typeface="Spline Sans"/>
                <a:cs typeface="Spline Sans"/>
                <a:sym typeface="Spline Sans"/>
              </a:defRPr>
            </a:lvl3pPr>
            <a:lvl4pPr lvl="3" rtl="0">
              <a:spcBef>
                <a:spcPts val="0"/>
              </a:spcBef>
              <a:spcAft>
                <a:spcPts val="0"/>
              </a:spcAft>
              <a:buSzPts val="3000"/>
              <a:buFont typeface="Spline Sans"/>
              <a:buNone/>
              <a:defRPr sz="3000">
                <a:latin typeface="Spline Sans"/>
                <a:ea typeface="Spline Sans"/>
                <a:cs typeface="Spline Sans"/>
                <a:sym typeface="Spline Sans"/>
              </a:defRPr>
            </a:lvl4pPr>
            <a:lvl5pPr lvl="4" rtl="0">
              <a:spcBef>
                <a:spcPts val="0"/>
              </a:spcBef>
              <a:spcAft>
                <a:spcPts val="0"/>
              </a:spcAft>
              <a:buSzPts val="3000"/>
              <a:buFont typeface="Spline Sans"/>
              <a:buNone/>
              <a:defRPr sz="3000">
                <a:latin typeface="Spline Sans"/>
                <a:ea typeface="Spline Sans"/>
                <a:cs typeface="Spline Sans"/>
                <a:sym typeface="Spline Sans"/>
              </a:defRPr>
            </a:lvl5pPr>
            <a:lvl6pPr lvl="5" rtl="0">
              <a:spcBef>
                <a:spcPts val="0"/>
              </a:spcBef>
              <a:spcAft>
                <a:spcPts val="0"/>
              </a:spcAft>
              <a:buSzPts val="3000"/>
              <a:buFont typeface="Spline Sans"/>
              <a:buNone/>
              <a:defRPr sz="3000">
                <a:latin typeface="Spline Sans"/>
                <a:ea typeface="Spline Sans"/>
                <a:cs typeface="Spline Sans"/>
                <a:sym typeface="Spline Sans"/>
              </a:defRPr>
            </a:lvl6pPr>
            <a:lvl7pPr lvl="6" rtl="0">
              <a:spcBef>
                <a:spcPts val="0"/>
              </a:spcBef>
              <a:spcAft>
                <a:spcPts val="0"/>
              </a:spcAft>
              <a:buSzPts val="3000"/>
              <a:buFont typeface="Spline Sans"/>
              <a:buNone/>
              <a:defRPr sz="3000">
                <a:latin typeface="Spline Sans"/>
                <a:ea typeface="Spline Sans"/>
                <a:cs typeface="Spline Sans"/>
                <a:sym typeface="Spline Sans"/>
              </a:defRPr>
            </a:lvl7pPr>
            <a:lvl8pPr lvl="7" rtl="0">
              <a:spcBef>
                <a:spcPts val="0"/>
              </a:spcBef>
              <a:spcAft>
                <a:spcPts val="0"/>
              </a:spcAft>
              <a:buSzPts val="3000"/>
              <a:buFont typeface="Spline Sans"/>
              <a:buNone/>
              <a:defRPr sz="3000">
                <a:latin typeface="Spline Sans"/>
                <a:ea typeface="Spline Sans"/>
                <a:cs typeface="Spline Sans"/>
                <a:sym typeface="Spline Sans"/>
              </a:defRPr>
            </a:lvl8pPr>
            <a:lvl9pPr lvl="8" rtl="0">
              <a:spcBef>
                <a:spcPts val="0"/>
              </a:spcBef>
              <a:spcAft>
                <a:spcPts val="0"/>
              </a:spcAft>
              <a:buSzPts val="3000"/>
              <a:buFont typeface="Spline Sans"/>
              <a:buNone/>
              <a:defRPr sz="3000">
                <a:latin typeface="Spline Sans"/>
                <a:ea typeface="Spline Sans"/>
                <a:cs typeface="Spline Sans"/>
                <a:sym typeface="Spline Sans"/>
              </a:defRPr>
            </a:lvl9pPr>
          </a:lstStyle>
          <a:p>
            <a:r>
              <a:t>xx%</a:t>
            </a:r>
          </a:p>
        </p:txBody>
      </p:sp>
      <p:sp>
        <p:nvSpPr>
          <p:cNvPr id="253" name="Google Shape;253;p13"/>
          <p:cNvSpPr txBox="1"/>
          <p:nvPr>
            <p:ph idx="1" type="subTitle"/>
          </p:nvPr>
        </p:nvSpPr>
        <p:spPr>
          <a:xfrm>
            <a:off x="910475" y="1926700"/>
            <a:ext cx="23055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254" name="Google Shape;254;p13"/>
          <p:cNvSpPr txBox="1"/>
          <p:nvPr>
            <p:ph idx="8" type="subTitle"/>
          </p:nvPr>
        </p:nvSpPr>
        <p:spPr>
          <a:xfrm>
            <a:off x="3419250" y="1926700"/>
            <a:ext cx="23055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255" name="Google Shape;255;p13"/>
          <p:cNvSpPr txBox="1"/>
          <p:nvPr>
            <p:ph idx="9" type="subTitle"/>
          </p:nvPr>
        </p:nvSpPr>
        <p:spPr>
          <a:xfrm>
            <a:off x="5928025" y="1926700"/>
            <a:ext cx="23055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256" name="Google Shape;256;p13"/>
          <p:cNvSpPr txBox="1"/>
          <p:nvPr>
            <p:ph idx="13" type="subTitle"/>
          </p:nvPr>
        </p:nvSpPr>
        <p:spPr>
          <a:xfrm>
            <a:off x="910475" y="3222225"/>
            <a:ext cx="23055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257" name="Google Shape;257;p13"/>
          <p:cNvSpPr txBox="1"/>
          <p:nvPr>
            <p:ph idx="14" type="subTitle"/>
          </p:nvPr>
        </p:nvSpPr>
        <p:spPr>
          <a:xfrm>
            <a:off x="3419250" y="3222225"/>
            <a:ext cx="23055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258" name="Google Shape;258;p13"/>
          <p:cNvSpPr txBox="1"/>
          <p:nvPr>
            <p:ph idx="15" type="subTitle"/>
          </p:nvPr>
        </p:nvSpPr>
        <p:spPr>
          <a:xfrm>
            <a:off x="5928025" y="3222225"/>
            <a:ext cx="2305500" cy="75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grpSp>
        <p:nvGrpSpPr>
          <p:cNvPr id="259" name="Google Shape;259;p13"/>
          <p:cNvGrpSpPr/>
          <p:nvPr/>
        </p:nvGrpSpPr>
        <p:grpSpPr>
          <a:xfrm>
            <a:off x="260448" y="204608"/>
            <a:ext cx="8644118" cy="4744034"/>
            <a:chOff x="260448" y="204608"/>
            <a:chExt cx="8644118" cy="4744034"/>
          </a:xfrm>
        </p:grpSpPr>
        <p:sp>
          <p:nvSpPr>
            <p:cNvPr id="260" name="Google Shape;260;p13"/>
            <p:cNvSpPr/>
            <p:nvPr/>
          </p:nvSpPr>
          <p:spPr>
            <a:xfrm>
              <a:off x="8611661" y="730414"/>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line Sans"/>
                <a:ea typeface="Spline Sans"/>
                <a:cs typeface="Spline Sans"/>
                <a:sym typeface="Spline Sans"/>
              </a:endParaRPr>
            </a:p>
          </p:txBody>
        </p:sp>
        <p:sp>
          <p:nvSpPr>
            <p:cNvPr id="261" name="Google Shape;261;p13"/>
            <p:cNvSpPr/>
            <p:nvPr/>
          </p:nvSpPr>
          <p:spPr>
            <a:xfrm>
              <a:off x="8654534" y="530859"/>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line Sans"/>
                <a:ea typeface="Spline Sans"/>
                <a:cs typeface="Spline Sans"/>
                <a:sym typeface="Spline Sans"/>
              </a:endParaRPr>
            </a:p>
          </p:txBody>
        </p:sp>
        <p:sp>
          <p:nvSpPr>
            <p:cNvPr id="262" name="Google Shape;262;p13"/>
            <p:cNvSpPr/>
            <p:nvPr/>
          </p:nvSpPr>
          <p:spPr>
            <a:xfrm>
              <a:off x="620428" y="4763040"/>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line Sans"/>
                <a:ea typeface="Spline Sans"/>
                <a:cs typeface="Spline Sans"/>
                <a:sym typeface="Spline Sans"/>
              </a:endParaRPr>
            </a:p>
          </p:txBody>
        </p:sp>
        <p:sp>
          <p:nvSpPr>
            <p:cNvPr id="263" name="Google Shape;263;p13"/>
            <p:cNvSpPr/>
            <p:nvPr/>
          </p:nvSpPr>
          <p:spPr>
            <a:xfrm>
              <a:off x="8846317" y="293662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line Sans"/>
                <a:ea typeface="Spline Sans"/>
                <a:cs typeface="Spline Sans"/>
                <a:sym typeface="Spline Sans"/>
              </a:endParaRPr>
            </a:p>
          </p:txBody>
        </p:sp>
        <p:sp>
          <p:nvSpPr>
            <p:cNvPr id="264" name="Google Shape;264;p13"/>
            <p:cNvSpPr/>
            <p:nvPr/>
          </p:nvSpPr>
          <p:spPr>
            <a:xfrm>
              <a:off x="3567081" y="259575"/>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line Sans"/>
                <a:ea typeface="Spline Sans"/>
                <a:cs typeface="Spline Sans"/>
                <a:sym typeface="Spline Sans"/>
              </a:endParaRPr>
            </a:p>
          </p:txBody>
        </p:sp>
        <p:sp>
          <p:nvSpPr>
            <p:cNvPr id="265" name="Google Shape;265;p13"/>
            <p:cNvSpPr/>
            <p:nvPr/>
          </p:nvSpPr>
          <p:spPr>
            <a:xfrm>
              <a:off x="8553450" y="3158713"/>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line Sans"/>
                <a:ea typeface="Spline Sans"/>
                <a:cs typeface="Spline Sans"/>
                <a:sym typeface="Spline Sans"/>
              </a:endParaRPr>
            </a:p>
          </p:txBody>
        </p:sp>
        <p:sp>
          <p:nvSpPr>
            <p:cNvPr id="266" name="Google Shape;266;p13"/>
            <p:cNvSpPr/>
            <p:nvPr/>
          </p:nvSpPr>
          <p:spPr>
            <a:xfrm>
              <a:off x="1186249" y="4770688"/>
              <a:ext cx="185854" cy="170313"/>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line Sans"/>
                <a:ea typeface="Spline Sans"/>
                <a:cs typeface="Spline Sans"/>
                <a:sym typeface="Spline Sans"/>
              </a:endParaRPr>
            </a:p>
          </p:txBody>
        </p:sp>
        <p:sp>
          <p:nvSpPr>
            <p:cNvPr id="267" name="Google Shape;267;p13"/>
            <p:cNvSpPr/>
            <p:nvPr/>
          </p:nvSpPr>
          <p:spPr>
            <a:xfrm>
              <a:off x="8394215" y="204608"/>
              <a:ext cx="260308" cy="238770"/>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line Sans"/>
                <a:ea typeface="Spline Sans"/>
                <a:cs typeface="Spline Sans"/>
                <a:sym typeface="Spline Sans"/>
              </a:endParaRPr>
            </a:p>
          </p:txBody>
        </p:sp>
        <p:sp>
          <p:nvSpPr>
            <p:cNvPr id="268" name="Google Shape;268;p13"/>
            <p:cNvSpPr/>
            <p:nvPr/>
          </p:nvSpPr>
          <p:spPr>
            <a:xfrm>
              <a:off x="260448" y="4285922"/>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line Sans"/>
                <a:ea typeface="Spline Sans"/>
                <a:cs typeface="Spline Sans"/>
                <a:sym typeface="Spline Sans"/>
              </a:endParaRPr>
            </a:p>
          </p:txBody>
        </p:sp>
        <p:sp>
          <p:nvSpPr>
            <p:cNvPr id="269" name="Google Shape;269;p13"/>
            <p:cNvSpPr/>
            <p:nvPr/>
          </p:nvSpPr>
          <p:spPr>
            <a:xfrm>
              <a:off x="341143" y="1753914"/>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line Sans"/>
                <a:ea typeface="Spline Sans"/>
                <a:cs typeface="Spline Sans"/>
                <a:sym typeface="Spline Sans"/>
              </a:endParaRPr>
            </a:p>
          </p:txBody>
        </p:sp>
        <p:sp>
          <p:nvSpPr>
            <p:cNvPr id="270" name="Google Shape;270;p13"/>
            <p:cNvSpPr/>
            <p:nvPr/>
          </p:nvSpPr>
          <p:spPr>
            <a:xfrm>
              <a:off x="982791" y="4715148"/>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Spline Sans"/>
                <a:ea typeface="Spline Sans"/>
                <a:cs typeface="Spline Sans"/>
                <a:sym typeface="Spline Sans"/>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71" name="Shape 271"/>
        <p:cNvGrpSpPr/>
        <p:nvPr/>
      </p:nvGrpSpPr>
      <p:grpSpPr>
        <a:xfrm>
          <a:off x="0" y="0"/>
          <a:ext cx="0" cy="0"/>
          <a:chOff x="0" y="0"/>
          <a:chExt cx="0" cy="0"/>
        </a:xfrm>
      </p:grpSpPr>
      <p:pic>
        <p:nvPicPr>
          <p:cNvPr id="272" name="Google Shape;272;p14"/>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273" name="Google Shape;273;p14"/>
          <p:cNvGrpSpPr/>
          <p:nvPr/>
        </p:nvGrpSpPr>
        <p:grpSpPr>
          <a:xfrm>
            <a:off x="145232" y="117617"/>
            <a:ext cx="8907392" cy="4910575"/>
            <a:chOff x="145232" y="117617"/>
            <a:chExt cx="8907392" cy="4910575"/>
          </a:xfrm>
        </p:grpSpPr>
        <p:sp>
          <p:nvSpPr>
            <p:cNvPr id="274" name="Google Shape;274;p14"/>
            <p:cNvSpPr/>
            <p:nvPr/>
          </p:nvSpPr>
          <p:spPr>
            <a:xfrm flipH="1" rot="10800000">
              <a:off x="8807123" y="2404267"/>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5" name="Google Shape;275;p14"/>
            <p:cNvSpPr/>
            <p:nvPr/>
          </p:nvSpPr>
          <p:spPr>
            <a:xfrm flipH="1" rot="10800000">
              <a:off x="8005959" y="4907310"/>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6" name="Google Shape;276;p14"/>
            <p:cNvSpPr/>
            <p:nvPr/>
          </p:nvSpPr>
          <p:spPr>
            <a:xfrm flipH="1" rot="10800000">
              <a:off x="464634" y="4399126"/>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7" name="Google Shape;277;p14"/>
            <p:cNvSpPr/>
            <p:nvPr/>
          </p:nvSpPr>
          <p:spPr>
            <a:xfrm flipH="1" rot="10800000">
              <a:off x="1487928" y="4816063"/>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8" name="Google Shape;278;p14"/>
            <p:cNvSpPr/>
            <p:nvPr/>
          </p:nvSpPr>
          <p:spPr>
            <a:xfrm flipH="1" rot="10800000">
              <a:off x="7830679" y="11761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9" name="Google Shape;279;p14"/>
            <p:cNvSpPr/>
            <p:nvPr/>
          </p:nvSpPr>
          <p:spPr>
            <a:xfrm flipH="1" rot="10800000">
              <a:off x="3567081" y="4788397"/>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0" name="Google Shape;280;p14"/>
            <p:cNvSpPr/>
            <p:nvPr/>
          </p:nvSpPr>
          <p:spPr>
            <a:xfrm flipH="1" rot="10800000">
              <a:off x="957150" y="4699416"/>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1" name="Google Shape;281;p14"/>
            <p:cNvSpPr/>
            <p:nvPr/>
          </p:nvSpPr>
          <p:spPr>
            <a:xfrm flipH="1" rot="10800000">
              <a:off x="450096" y="567100"/>
              <a:ext cx="65668" cy="65668"/>
            </a:xfrm>
            <a:custGeom>
              <a:rect b="b" l="l" r="r" t="t"/>
              <a:pathLst>
                <a:path extrusionOk="0" h="52958" w="52958">
                  <a:moveTo>
                    <a:pt x="26479" y="52958"/>
                  </a:moveTo>
                  <a:cubicBezTo>
                    <a:pt x="11910" y="52958"/>
                    <a:pt x="0" y="41104"/>
                    <a:pt x="0" y="26479"/>
                  </a:cubicBezTo>
                  <a:cubicBezTo>
                    <a:pt x="0" y="11855"/>
                    <a:pt x="11855" y="0"/>
                    <a:pt x="26479" y="0"/>
                  </a:cubicBezTo>
                  <a:cubicBezTo>
                    <a:pt x="41104" y="0"/>
                    <a:pt x="52958" y="11855"/>
                    <a:pt x="52958" y="26479"/>
                  </a:cubicBezTo>
                  <a:cubicBezTo>
                    <a:pt x="52958" y="41104"/>
                    <a:pt x="41104" y="52958"/>
                    <a:pt x="26479" y="52958"/>
                  </a:cubicBezTo>
                  <a:close/>
                  <a:moveTo>
                    <a:pt x="26479" y="5595"/>
                  </a:moveTo>
                  <a:cubicBezTo>
                    <a:pt x="14957" y="5595"/>
                    <a:pt x="5540" y="14957"/>
                    <a:pt x="5540" y="26535"/>
                  </a:cubicBezTo>
                  <a:cubicBezTo>
                    <a:pt x="5540" y="38112"/>
                    <a:pt x="14901" y="47474"/>
                    <a:pt x="26479" y="47474"/>
                  </a:cubicBezTo>
                  <a:cubicBezTo>
                    <a:pt x="38057" y="47474"/>
                    <a:pt x="47419" y="38112"/>
                    <a:pt x="47419" y="26535"/>
                  </a:cubicBezTo>
                  <a:cubicBezTo>
                    <a:pt x="47419" y="14957"/>
                    <a:pt x="38057" y="5595"/>
                    <a:pt x="26479" y="5595"/>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2" name="Google Shape;282;p14"/>
            <p:cNvSpPr/>
            <p:nvPr/>
          </p:nvSpPr>
          <p:spPr>
            <a:xfrm flipH="1">
              <a:off x="7552750" y="4789562"/>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3" name="Google Shape;283;p14"/>
            <p:cNvSpPr/>
            <p:nvPr/>
          </p:nvSpPr>
          <p:spPr>
            <a:xfrm flipH="1">
              <a:off x="255370" y="175878"/>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4" name="Google Shape;284;p14"/>
            <p:cNvSpPr/>
            <p:nvPr/>
          </p:nvSpPr>
          <p:spPr>
            <a:xfrm flipH="1">
              <a:off x="8951103" y="3669118"/>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5" name="Google Shape;285;p14"/>
            <p:cNvSpPr/>
            <p:nvPr/>
          </p:nvSpPr>
          <p:spPr>
            <a:xfrm flipH="1">
              <a:off x="8705610" y="865450"/>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6" name="Google Shape;286;p14"/>
            <p:cNvSpPr/>
            <p:nvPr/>
          </p:nvSpPr>
          <p:spPr>
            <a:xfrm flipH="1" rot="10800000">
              <a:off x="145232" y="851445"/>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7" name="Google Shape;287;p14"/>
            <p:cNvSpPr/>
            <p:nvPr/>
          </p:nvSpPr>
          <p:spPr>
            <a:xfrm flipH="1" rot="10800000">
              <a:off x="8705591" y="494449"/>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88" name="Google Shape;288;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89" name="Google Shape;289;p14"/>
          <p:cNvGrpSpPr/>
          <p:nvPr/>
        </p:nvGrpSpPr>
        <p:grpSpPr>
          <a:xfrm>
            <a:off x="-949771" y="2634830"/>
            <a:ext cx="11056937" cy="4073572"/>
            <a:chOff x="-949771" y="2634830"/>
            <a:chExt cx="11056937" cy="4073572"/>
          </a:xfrm>
        </p:grpSpPr>
        <p:grpSp>
          <p:nvGrpSpPr>
            <p:cNvPr id="290" name="Google Shape;290;p14"/>
            <p:cNvGrpSpPr/>
            <p:nvPr/>
          </p:nvGrpSpPr>
          <p:grpSpPr>
            <a:xfrm>
              <a:off x="-949771" y="2634830"/>
              <a:ext cx="11056937" cy="3890181"/>
              <a:chOff x="-949771" y="2634830"/>
              <a:chExt cx="11056937" cy="3890181"/>
            </a:xfrm>
          </p:grpSpPr>
          <p:pic>
            <p:nvPicPr>
              <p:cNvPr id="291" name="Google Shape;291;p14"/>
              <p:cNvPicPr preferRelativeResize="0"/>
              <p:nvPr/>
            </p:nvPicPr>
            <p:blipFill>
              <a:blip r:embed="rId3">
                <a:alphaModFix/>
              </a:blip>
              <a:stretch>
                <a:fillRect/>
              </a:stretch>
            </p:blipFill>
            <p:spPr>
              <a:xfrm rot="-5400000">
                <a:off x="7113879" y="3440743"/>
                <a:ext cx="3617249" cy="2005424"/>
              </a:xfrm>
              <a:prstGeom prst="rect">
                <a:avLst/>
              </a:prstGeom>
              <a:noFill/>
              <a:ln>
                <a:noFill/>
              </a:ln>
            </p:spPr>
          </p:pic>
          <p:pic>
            <p:nvPicPr>
              <p:cNvPr id="292" name="Google Shape;292;p14"/>
              <p:cNvPicPr preferRelativeResize="0"/>
              <p:nvPr/>
            </p:nvPicPr>
            <p:blipFill>
              <a:blip r:embed="rId4">
                <a:alphaModFix/>
              </a:blip>
              <a:stretch>
                <a:fillRect/>
              </a:stretch>
            </p:blipFill>
            <p:spPr>
              <a:xfrm rot="5400000">
                <a:off x="-893357" y="3180498"/>
                <a:ext cx="3213174" cy="3026352"/>
              </a:xfrm>
              <a:prstGeom prst="rect">
                <a:avLst/>
              </a:prstGeom>
              <a:noFill/>
              <a:ln>
                <a:noFill/>
              </a:ln>
            </p:spPr>
          </p:pic>
          <p:pic>
            <p:nvPicPr>
              <p:cNvPr id="293" name="Google Shape;293;p14"/>
              <p:cNvPicPr preferRelativeResize="0"/>
              <p:nvPr/>
            </p:nvPicPr>
            <p:blipFill>
              <a:blip r:embed="rId4">
                <a:alphaModFix/>
              </a:blip>
              <a:stretch>
                <a:fillRect/>
              </a:stretch>
            </p:blipFill>
            <p:spPr>
              <a:xfrm rot="5400000">
                <a:off x="-1043182" y="3405248"/>
                <a:ext cx="3213174" cy="3026352"/>
              </a:xfrm>
              <a:prstGeom prst="rect">
                <a:avLst/>
              </a:prstGeom>
              <a:noFill/>
              <a:ln>
                <a:noFill/>
              </a:ln>
            </p:spPr>
          </p:pic>
          <p:pic>
            <p:nvPicPr>
              <p:cNvPr id="294" name="Google Shape;294;p14"/>
              <p:cNvPicPr preferRelativeResize="0"/>
              <p:nvPr/>
            </p:nvPicPr>
            <p:blipFill>
              <a:blip r:embed="rId3">
                <a:alphaModFix/>
              </a:blip>
              <a:stretch>
                <a:fillRect/>
              </a:stretch>
            </p:blipFill>
            <p:spPr>
              <a:xfrm rot="-5400000">
                <a:off x="7295829" y="3547768"/>
                <a:ext cx="3617249" cy="2005424"/>
              </a:xfrm>
              <a:prstGeom prst="rect">
                <a:avLst/>
              </a:prstGeom>
              <a:noFill/>
              <a:ln>
                <a:noFill/>
              </a:ln>
            </p:spPr>
          </p:pic>
        </p:grpSp>
        <p:sp>
          <p:nvSpPr>
            <p:cNvPr id="295" name="Google Shape;295;p14"/>
            <p:cNvSpPr/>
            <p:nvPr/>
          </p:nvSpPr>
          <p:spPr>
            <a:xfrm rot="-5400000">
              <a:off x="-1342001" y="3692874"/>
              <a:ext cx="3466931" cy="2564125"/>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96" name="Shape 296"/>
        <p:cNvGrpSpPr/>
        <p:nvPr/>
      </p:nvGrpSpPr>
      <p:grpSpPr>
        <a:xfrm>
          <a:off x="0" y="0"/>
          <a:ext cx="0" cy="0"/>
          <a:chOff x="0" y="0"/>
          <a:chExt cx="0" cy="0"/>
        </a:xfrm>
      </p:grpSpPr>
      <p:pic>
        <p:nvPicPr>
          <p:cNvPr id="297" name="Google Shape;297;p15"/>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298" name="Google Shape;298;p15"/>
          <p:cNvGrpSpPr/>
          <p:nvPr/>
        </p:nvGrpSpPr>
        <p:grpSpPr>
          <a:xfrm>
            <a:off x="124840" y="49599"/>
            <a:ext cx="8683328" cy="4979617"/>
            <a:chOff x="124840" y="49599"/>
            <a:chExt cx="8683328" cy="4979617"/>
          </a:xfrm>
        </p:grpSpPr>
        <p:sp>
          <p:nvSpPr>
            <p:cNvPr id="299" name="Google Shape;299;p15"/>
            <p:cNvSpPr/>
            <p:nvPr/>
          </p:nvSpPr>
          <p:spPr>
            <a:xfrm rot="10800000">
              <a:off x="320244" y="3462592"/>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0" name="Google Shape;300;p15"/>
            <p:cNvSpPr/>
            <p:nvPr/>
          </p:nvSpPr>
          <p:spPr>
            <a:xfrm rot="10800000">
              <a:off x="1334235" y="4907310"/>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1" name="Google Shape;301;p15"/>
            <p:cNvSpPr/>
            <p:nvPr/>
          </p:nvSpPr>
          <p:spPr>
            <a:xfrm rot="10800000">
              <a:off x="8567349" y="4266501"/>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2" name="Google Shape;302;p15"/>
            <p:cNvSpPr/>
            <p:nvPr/>
          </p:nvSpPr>
          <p:spPr>
            <a:xfrm rot="10800000">
              <a:off x="7603338" y="4843613"/>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3" name="Google Shape;303;p15"/>
            <p:cNvSpPr/>
            <p:nvPr/>
          </p:nvSpPr>
          <p:spPr>
            <a:xfrm rot="10800000">
              <a:off x="1537764" y="243555"/>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4" name="Google Shape;304;p15"/>
            <p:cNvSpPr/>
            <p:nvPr/>
          </p:nvSpPr>
          <p:spPr>
            <a:xfrm rot="10800000">
              <a:off x="7051040" y="4766447"/>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5" name="Google Shape;305;p15"/>
            <p:cNvSpPr/>
            <p:nvPr/>
          </p:nvSpPr>
          <p:spPr>
            <a:xfrm rot="10800000">
              <a:off x="8718046" y="2526679"/>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6" name="Google Shape;306;p15"/>
            <p:cNvSpPr/>
            <p:nvPr/>
          </p:nvSpPr>
          <p:spPr>
            <a:xfrm rot="10800000">
              <a:off x="8730279" y="338500"/>
              <a:ext cx="65668" cy="65668"/>
            </a:xfrm>
            <a:custGeom>
              <a:rect b="b" l="l" r="r" t="t"/>
              <a:pathLst>
                <a:path extrusionOk="0" h="52958" w="52958">
                  <a:moveTo>
                    <a:pt x="26479" y="52958"/>
                  </a:moveTo>
                  <a:cubicBezTo>
                    <a:pt x="11910" y="52958"/>
                    <a:pt x="0" y="41104"/>
                    <a:pt x="0" y="26479"/>
                  </a:cubicBezTo>
                  <a:cubicBezTo>
                    <a:pt x="0" y="11855"/>
                    <a:pt x="11855" y="0"/>
                    <a:pt x="26479" y="0"/>
                  </a:cubicBezTo>
                  <a:cubicBezTo>
                    <a:pt x="41104" y="0"/>
                    <a:pt x="52958" y="11855"/>
                    <a:pt x="52958" y="26479"/>
                  </a:cubicBezTo>
                  <a:cubicBezTo>
                    <a:pt x="52958" y="41104"/>
                    <a:pt x="41104" y="52958"/>
                    <a:pt x="26479" y="52958"/>
                  </a:cubicBezTo>
                  <a:close/>
                  <a:moveTo>
                    <a:pt x="26479" y="5595"/>
                  </a:moveTo>
                  <a:cubicBezTo>
                    <a:pt x="14957" y="5595"/>
                    <a:pt x="5540" y="14957"/>
                    <a:pt x="5540" y="26535"/>
                  </a:cubicBezTo>
                  <a:cubicBezTo>
                    <a:pt x="5540" y="38112"/>
                    <a:pt x="14901" y="47474"/>
                    <a:pt x="26479" y="47474"/>
                  </a:cubicBezTo>
                  <a:cubicBezTo>
                    <a:pt x="38057" y="47474"/>
                    <a:pt x="47419" y="38112"/>
                    <a:pt x="47419" y="26535"/>
                  </a:cubicBezTo>
                  <a:cubicBezTo>
                    <a:pt x="47419" y="14957"/>
                    <a:pt x="38057" y="5595"/>
                    <a:pt x="26479" y="5595"/>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7" name="Google Shape;307;p15"/>
            <p:cNvSpPr/>
            <p:nvPr/>
          </p:nvSpPr>
          <p:spPr>
            <a:xfrm>
              <a:off x="755136" y="4756412"/>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8" name="Google Shape;308;p15"/>
            <p:cNvSpPr/>
            <p:nvPr/>
          </p:nvSpPr>
          <p:spPr>
            <a:xfrm>
              <a:off x="124840" y="3669118"/>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09" name="Google Shape;309;p15"/>
            <p:cNvSpPr/>
            <p:nvPr/>
          </p:nvSpPr>
          <p:spPr>
            <a:xfrm>
              <a:off x="8076993" y="113650"/>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0" name="Google Shape;310;p15"/>
            <p:cNvSpPr/>
            <p:nvPr/>
          </p:nvSpPr>
          <p:spPr>
            <a:xfrm rot="10800000">
              <a:off x="8519598" y="638578"/>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11" name="Google Shape;311;p15"/>
            <p:cNvSpPr/>
            <p:nvPr/>
          </p:nvSpPr>
          <p:spPr>
            <a:xfrm rot="10800000">
              <a:off x="1765405" y="49599"/>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12" name="Google Shape;312;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13" name="Google Shape;313;p15"/>
          <p:cNvGrpSpPr/>
          <p:nvPr/>
        </p:nvGrpSpPr>
        <p:grpSpPr>
          <a:xfrm>
            <a:off x="-1924851" y="-796202"/>
            <a:ext cx="12464027" cy="7163990"/>
            <a:chOff x="-1924851" y="-796202"/>
            <a:chExt cx="12464027" cy="7163990"/>
          </a:xfrm>
        </p:grpSpPr>
        <p:grpSp>
          <p:nvGrpSpPr>
            <p:cNvPr id="314" name="Google Shape;314;p15"/>
            <p:cNvGrpSpPr/>
            <p:nvPr/>
          </p:nvGrpSpPr>
          <p:grpSpPr>
            <a:xfrm>
              <a:off x="-1924851" y="-796202"/>
              <a:ext cx="12126984" cy="7163990"/>
              <a:chOff x="-1924851" y="-796202"/>
              <a:chExt cx="12126984" cy="7163990"/>
            </a:xfrm>
          </p:grpSpPr>
          <p:pic>
            <p:nvPicPr>
              <p:cNvPr id="315" name="Google Shape;315;p15"/>
              <p:cNvPicPr preferRelativeResize="0"/>
              <p:nvPr/>
            </p:nvPicPr>
            <p:blipFill>
              <a:blip r:embed="rId3">
                <a:alphaModFix/>
              </a:blip>
              <a:stretch>
                <a:fillRect/>
              </a:stretch>
            </p:blipFill>
            <p:spPr>
              <a:xfrm flipH="1" rot="5400000">
                <a:off x="-1871488" y="-517790"/>
                <a:ext cx="3686200" cy="3471876"/>
              </a:xfrm>
              <a:prstGeom prst="rect">
                <a:avLst/>
              </a:prstGeom>
              <a:noFill/>
              <a:ln>
                <a:noFill/>
              </a:ln>
            </p:spPr>
          </p:pic>
          <p:pic>
            <p:nvPicPr>
              <p:cNvPr id="316" name="Google Shape;316;p15"/>
              <p:cNvPicPr preferRelativeResize="0"/>
              <p:nvPr/>
            </p:nvPicPr>
            <p:blipFill>
              <a:blip r:embed="rId4">
                <a:alphaModFix/>
              </a:blip>
              <a:stretch>
                <a:fillRect/>
              </a:stretch>
            </p:blipFill>
            <p:spPr>
              <a:xfrm rot="-5399995">
                <a:off x="7083075" y="3323657"/>
                <a:ext cx="3627602" cy="2011209"/>
              </a:xfrm>
              <a:prstGeom prst="rect">
                <a:avLst/>
              </a:prstGeom>
              <a:noFill/>
              <a:ln>
                <a:noFill/>
              </a:ln>
            </p:spPr>
          </p:pic>
          <p:pic>
            <p:nvPicPr>
              <p:cNvPr id="317" name="Google Shape;317;p15"/>
              <p:cNvPicPr preferRelativeResize="0"/>
              <p:nvPr/>
            </p:nvPicPr>
            <p:blipFill>
              <a:blip r:embed="rId4">
                <a:alphaModFix/>
              </a:blip>
              <a:stretch>
                <a:fillRect/>
              </a:stretch>
            </p:blipFill>
            <p:spPr>
              <a:xfrm rot="-5399995">
                <a:off x="7382725" y="3548382"/>
                <a:ext cx="3627602" cy="2011209"/>
              </a:xfrm>
              <a:prstGeom prst="rect">
                <a:avLst/>
              </a:prstGeom>
              <a:noFill/>
              <a:ln>
                <a:noFill/>
              </a:ln>
            </p:spPr>
          </p:pic>
          <p:pic>
            <p:nvPicPr>
              <p:cNvPr id="318" name="Google Shape;318;p15"/>
              <p:cNvPicPr preferRelativeResize="0"/>
              <p:nvPr/>
            </p:nvPicPr>
            <p:blipFill>
              <a:blip r:embed="rId3">
                <a:alphaModFix/>
              </a:blip>
              <a:stretch>
                <a:fillRect/>
              </a:stretch>
            </p:blipFill>
            <p:spPr>
              <a:xfrm flipH="1" rot="5400000">
                <a:off x="-2032013" y="-689040"/>
                <a:ext cx="3686200" cy="3471876"/>
              </a:xfrm>
              <a:prstGeom prst="rect">
                <a:avLst/>
              </a:prstGeom>
              <a:noFill/>
              <a:ln>
                <a:noFill/>
              </a:ln>
            </p:spPr>
          </p:pic>
        </p:grpSp>
        <p:sp>
          <p:nvSpPr>
            <p:cNvPr id="319" name="Google Shape;319;p15"/>
            <p:cNvSpPr/>
            <p:nvPr/>
          </p:nvSpPr>
          <p:spPr>
            <a:xfrm flipH="1" rot="5400000">
              <a:off x="7504358" y="3313733"/>
              <a:ext cx="3489108" cy="2580527"/>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20" name="Shape 320"/>
        <p:cNvGrpSpPr/>
        <p:nvPr/>
      </p:nvGrpSpPr>
      <p:grpSpPr>
        <a:xfrm>
          <a:off x="0" y="0"/>
          <a:ext cx="0" cy="0"/>
          <a:chOff x="0" y="0"/>
          <a:chExt cx="0" cy="0"/>
        </a:xfrm>
      </p:grpSpPr>
      <p:pic>
        <p:nvPicPr>
          <p:cNvPr id="321" name="Google Shape;321;p16"/>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322" name="Google Shape;322;p16"/>
          <p:cNvGrpSpPr/>
          <p:nvPr/>
        </p:nvGrpSpPr>
        <p:grpSpPr>
          <a:xfrm>
            <a:off x="-521751" y="-666700"/>
            <a:ext cx="10806150" cy="7386269"/>
            <a:chOff x="-521751" y="-666700"/>
            <a:chExt cx="10806150" cy="7386269"/>
          </a:xfrm>
        </p:grpSpPr>
        <p:pic>
          <p:nvPicPr>
            <p:cNvPr id="323" name="Google Shape;323;p16"/>
            <p:cNvPicPr preferRelativeResize="0"/>
            <p:nvPr/>
          </p:nvPicPr>
          <p:blipFill>
            <a:blip r:embed="rId3">
              <a:alphaModFix/>
            </a:blip>
            <a:stretch>
              <a:fillRect/>
            </a:stretch>
          </p:blipFill>
          <p:spPr>
            <a:xfrm rot="-5400000">
              <a:off x="6977673" y="3736827"/>
              <a:ext cx="3187205" cy="1512552"/>
            </a:xfrm>
            <a:prstGeom prst="rect">
              <a:avLst/>
            </a:prstGeom>
            <a:noFill/>
            <a:ln>
              <a:noFill/>
            </a:ln>
          </p:spPr>
        </p:pic>
        <p:pic>
          <p:nvPicPr>
            <p:cNvPr id="324" name="Google Shape;324;p16"/>
            <p:cNvPicPr preferRelativeResize="0"/>
            <p:nvPr/>
          </p:nvPicPr>
          <p:blipFill>
            <a:blip r:embed="rId3">
              <a:alphaModFix/>
            </a:blip>
            <a:stretch>
              <a:fillRect/>
            </a:stretch>
          </p:blipFill>
          <p:spPr>
            <a:xfrm rot="-5400000">
              <a:off x="7260497" y="3958622"/>
              <a:ext cx="3187205" cy="1512552"/>
            </a:xfrm>
            <a:prstGeom prst="rect">
              <a:avLst/>
            </a:prstGeom>
            <a:noFill/>
            <a:ln>
              <a:noFill/>
            </a:ln>
          </p:spPr>
        </p:pic>
        <p:pic>
          <p:nvPicPr>
            <p:cNvPr id="325" name="Google Shape;325;p16"/>
            <p:cNvPicPr preferRelativeResize="0"/>
            <p:nvPr/>
          </p:nvPicPr>
          <p:blipFill>
            <a:blip r:embed="rId3">
              <a:alphaModFix/>
            </a:blip>
            <a:stretch>
              <a:fillRect/>
            </a:stretch>
          </p:blipFill>
          <p:spPr>
            <a:xfrm rot="5400000">
              <a:off x="-1128901" y="-59550"/>
              <a:ext cx="2725100" cy="1510800"/>
            </a:xfrm>
            <a:prstGeom prst="rect">
              <a:avLst/>
            </a:prstGeom>
            <a:noFill/>
            <a:ln>
              <a:noFill/>
            </a:ln>
          </p:spPr>
        </p:pic>
        <p:sp>
          <p:nvSpPr>
            <p:cNvPr id="326" name="Google Shape;326;p16"/>
            <p:cNvSpPr/>
            <p:nvPr/>
          </p:nvSpPr>
          <p:spPr>
            <a:xfrm flipH="1" rot="4895319">
              <a:off x="7292219" y="3872652"/>
              <a:ext cx="2981550" cy="2205140"/>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7" name="Google Shape;327;p16"/>
            <p:cNvSpPr/>
            <p:nvPr/>
          </p:nvSpPr>
          <p:spPr>
            <a:xfrm flipH="1" rot="4895319">
              <a:off x="7484844" y="3980977"/>
              <a:ext cx="2981550" cy="2205140"/>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28" name="Google Shape;328;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Font typeface="Spline Sans"/>
              <a:buNone/>
              <a:defRPr>
                <a:latin typeface="Spline Sans"/>
                <a:ea typeface="Spline Sans"/>
                <a:cs typeface="Spline Sans"/>
                <a:sym typeface="Spline Sans"/>
              </a:defRPr>
            </a:lvl2pPr>
            <a:lvl3pPr lvl="2" rtl="0">
              <a:spcBef>
                <a:spcPts val="0"/>
              </a:spcBef>
              <a:spcAft>
                <a:spcPts val="0"/>
              </a:spcAft>
              <a:buSzPts val="3000"/>
              <a:buFont typeface="Spline Sans"/>
              <a:buNone/>
              <a:defRPr>
                <a:latin typeface="Spline Sans"/>
                <a:ea typeface="Spline Sans"/>
                <a:cs typeface="Spline Sans"/>
                <a:sym typeface="Spline Sans"/>
              </a:defRPr>
            </a:lvl3pPr>
            <a:lvl4pPr lvl="3" rtl="0">
              <a:spcBef>
                <a:spcPts val="0"/>
              </a:spcBef>
              <a:spcAft>
                <a:spcPts val="0"/>
              </a:spcAft>
              <a:buSzPts val="3000"/>
              <a:buFont typeface="Spline Sans"/>
              <a:buNone/>
              <a:defRPr>
                <a:latin typeface="Spline Sans"/>
                <a:ea typeface="Spline Sans"/>
                <a:cs typeface="Spline Sans"/>
                <a:sym typeface="Spline Sans"/>
              </a:defRPr>
            </a:lvl4pPr>
            <a:lvl5pPr lvl="4" rtl="0">
              <a:spcBef>
                <a:spcPts val="0"/>
              </a:spcBef>
              <a:spcAft>
                <a:spcPts val="0"/>
              </a:spcAft>
              <a:buSzPts val="3000"/>
              <a:buFont typeface="Spline Sans"/>
              <a:buNone/>
              <a:defRPr>
                <a:latin typeface="Spline Sans"/>
                <a:ea typeface="Spline Sans"/>
                <a:cs typeface="Spline Sans"/>
                <a:sym typeface="Spline Sans"/>
              </a:defRPr>
            </a:lvl5pPr>
            <a:lvl6pPr lvl="5" rtl="0">
              <a:spcBef>
                <a:spcPts val="0"/>
              </a:spcBef>
              <a:spcAft>
                <a:spcPts val="0"/>
              </a:spcAft>
              <a:buSzPts val="3000"/>
              <a:buFont typeface="Spline Sans"/>
              <a:buNone/>
              <a:defRPr>
                <a:latin typeface="Spline Sans"/>
                <a:ea typeface="Spline Sans"/>
                <a:cs typeface="Spline Sans"/>
                <a:sym typeface="Spline Sans"/>
              </a:defRPr>
            </a:lvl6pPr>
            <a:lvl7pPr lvl="6" rtl="0">
              <a:spcBef>
                <a:spcPts val="0"/>
              </a:spcBef>
              <a:spcAft>
                <a:spcPts val="0"/>
              </a:spcAft>
              <a:buSzPts val="3000"/>
              <a:buFont typeface="Spline Sans"/>
              <a:buNone/>
              <a:defRPr>
                <a:latin typeface="Spline Sans"/>
                <a:ea typeface="Spline Sans"/>
                <a:cs typeface="Spline Sans"/>
                <a:sym typeface="Spline Sans"/>
              </a:defRPr>
            </a:lvl7pPr>
            <a:lvl8pPr lvl="7" rtl="0">
              <a:spcBef>
                <a:spcPts val="0"/>
              </a:spcBef>
              <a:spcAft>
                <a:spcPts val="0"/>
              </a:spcAft>
              <a:buSzPts val="3000"/>
              <a:buFont typeface="Spline Sans"/>
              <a:buNone/>
              <a:defRPr>
                <a:latin typeface="Spline Sans"/>
                <a:ea typeface="Spline Sans"/>
                <a:cs typeface="Spline Sans"/>
                <a:sym typeface="Spline Sans"/>
              </a:defRPr>
            </a:lvl8pPr>
            <a:lvl9pPr lvl="8" rtl="0">
              <a:spcBef>
                <a:spcPts val="0"/>
              </a:spcBef>
              <a:spcAft>
                <a:spcPts val="0"/>
              </a:spcAft>
              <a:buSzPts val="3000"/>
              <a:buFont typeface="Spline Sans"/>
              <a:buNone/>
              <a:defRPr>
                <a:latin typeface="Spline Sans"/>
                <a:ea typeface="Spline Sans"/>
                <a:cs typeface="Spline Sans"/>
                <a:sym typeface="Spline Sans"/>
              </a:defRPr>
            </a:lvl9pPr>
          </a:lstStyle>
          <a:p/>
        </p:txBody>
      </p:sp>
      <p:sp>
        <p:nvSpPr>
          <p:cNvPr id="329" name="Google Shape;329;p16"/>
          <p:cNvSpPr txBox="1"/>
          <p:nvPr>
            <p:ph idx="1" type="subTitle"/>
          </p:nvPr>
        </p:nvSpPr>
        <p:spPr>
          <a:xfrm>
            <a:off x="765400" y="2639075"/>
            <a:ext cx="2415300" cy="158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0" name="Google Shape;330;p16"/>
          <p:cNvSpPr txBox="1"/>
          <p:nvPr>
            <p:ph idx="2" type="subTitle"/>
          </p:nvPr>
        </p:nvSpPr>
        <p:spPr>
          <a:xfrm>
            <a:off x="3364344" y="2639075"/>
            <a:ext cx="2415300" cy="158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1" name="Google Shape;331;p16"/>
          <p:cNvSpPr txBox="1"/>
          <p:nvPr>
            <p:ph idx="3" type="subTitle"/>
          </p:nvPr>
        </p:nvSpPr>
        <p:spPr>
          <a:xfrm>
            <a:off x="5963295" y="2639075"/>
            <a:ext cx="2415300" cy="158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2" name="Google Shape;332;p16"/>
          <p:cNvSpPr txBox="1"/>
          <p:nvPr>
            <p:ph idx="4" type="subTitle"/>
          </p:nvPr>
        </p:nvSpPr>
        <p:spPr>
          <a:xfrm>
            <a:off x="765408" y="2234975"/>
            <a:ext cx="2415300" cy="480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333" name="Google Shape;333;p16"/>
          <p:cNvSpPr txBox="1"/>
          <p:nvPr>
            <p:ph idx="5" type="subTitle"/>
          </p:nvPr>
        </p:nvSpPr>
        <p:spPr>
          <a:xfrm>
            <a:off x="3364350" y="2234975"/>
            <a:ext cx="2415300" cy="480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334" name="Google Shape;334;p16"/>
          <p:cNvSpPr txBox="1"/>
          <p:nvPr>
            <p:ph idx="6" type="subTitle"/>
          </p:nvPr>
        </p:nvSpPr>
        <p:spPr>
          <a:xfrm>
            <a:off x="5963292" y="2234975"/>
            <a:ext cx="2415300" cy="480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grpSp>
        <p:nvGrpSpPr>
          <p:cNvPr id="335" name="Google Shape;335;p16"/>
          <p:cNvGrpSpPr/>
          <p:nvPr/>
        </p:nvGrpSpPr>
        <p:grpSpPr>
          <a:xfrm>
            <a:off x="103438" y="239175"/>
            <a:ext cx="8979750" cy="4624926"/>
            <a:chOff x="103438" y="239175"/>
            <a:chExt cx="8979750" cy="4624926"/>
          </a:xfrm>
        </p:grpSpPr>
        <p:sp>
          <p:nvSpPr>
            <p:cNvPr id="336" name="Google Shape;336;p16"/>
            <p:cNvSpPr/>
            <p:nvPr/>
          </p:nvSpPr>
          <p:spPr>
            <a:xfrm>
              <a:off x="8712748" y="2073539"/>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7" name="Google Shape;337;p16"/>
            <p:cNvSpPr/>
            <p:nvPr/>
          </p:nvSpPr>
          <p:spPr>
            <a:xfrm>
              <a:off x="8596309" y="36139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8" name="Google Shape;338;p16"/>
            <p:cNvSpPr/>
            <p:nvPr/>
          </p:nvSpPr>
          <p:spPr>
            <a:xfrm>
              <a:off x="482559" y="793058"/>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39" name="Google Shape;339;p16"/>
            <p:cNvSpPr/>
            <p:nvPr/>
          </p:nvSpPr>
          <p:spPr>
            <a:xfrm>
              <a:off x="8108929" y="476302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0" name="Google Shape;340;p16"/>
            <p:cNvSpPr/>
            <p:nvPr/>
          </p:nvSpPr>
          <p:spPr>
            <a:xfrm>
              <a:off x="2700206" y="304850"/>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1" name="Google Shape;341;p16"/>
            <p:cNvSpPr/>
            <p:nvPr/>
          </p:nvSpPr>
          <p:spPr>
            <a:xfrm>
              <a:off x="1723946" y="239175"/>
              <a:ext cx="65668" cy="65668"/>
            </a:xfrm>
            <a:custGeom>
              <a:rect b="b" l="l" r="r" t="t"/>
              <a:pathLst>
                <a:path extrusionOk="0" h="52958" w="52958">
                  <a:moveTo>
                    <a:pt x="26479" y="52958"/>
                  </a:moveTo>
                  <a:cubicBezTo>
                    <a:pt x="11910" y="52958"/>
                    <a:pt x="0" y="41104"/>
                    <a:pt x="0" y="26479"/>
                  </a:cubicBezTo>
                  <a:cubicBezTo>
                    <a:pt x="0" y="11855"/>
                    <a:pt x="11855" y="0"/>
                    <a:pt x="26479" y="0"/>
                  </a:cubicBezTo>
                  <a:cubicBezTo>
                    <a:pt x="41104" y="0"/>
                    <a:pt x="52958" y="11855"/>
                    <a:pt x="52958" y="26479"/>
                  </a:cubicBezTo>
                  <a:cubicBezTo>
                    <a:pt x="52958" y="41104"/>
                    <a:pt x="41104" y="52958"/>
                    <a:pt x="26479" y="52958"/>
                  </a:cubicBezTo>
                  <a:close/>
                  <a:moveTo>
                    <a:pt x="26479" y="5595"/>
                  </a:moveTo>
                  <a:cubicBezTo>
                    <a:pt x="14957" y="5595"/>
                    <a:pt x="5540" y="14957"/>
                    <a:pt x="5540" y="26535"/>
                  </a:cubicBezTo>
                  <a:cubicBezTo>
                    <a:pt x="5540" y="38112"/>
                    <a:pt x="14901" y="47474"/>
                    <a:pt x="26479" y="47474"/>
                  </a:cubicBezTo>
                  <a:cubicBezTo>
                    <a:pt x="38057" y="47474"/>
                    <a:pt x="47419" y="38112"/>
                    <a:pt x="47419" y="26535"/>
                  </a:cubicBezTo>
                  <a:cubicBezTo>
                    <a:pt x="47419" y="14957"/>
                    <a:pt x="38057" y="5595"/>
                    <a:pt x="26479" y="5595"/>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2" name="Google Shape;342;p16"/>
            <p:cNvSpPr/>
            <p:nvPr/>
          </p:nvSpPr>
          <p:spPr>
            <a:xfrm>
              <a:off x="103438" y="1081388"/>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3" name="Google Shape;343;p16"/>
            <p:cNvSpPr/>
            <p:nvPr/>
          </p:nvSpPr>
          <p:spPr>
            <a:xfrm>
              <a:off x="8737778" y="539507"/>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4" name="Google Shape;344;p16"/>
            <p:cNvSpPr/>
            <p:nvPr/>
          </p:nvSpPr>
          <p:spPr>
            <a:xfrm>
              <a:off x="179735" y="4444960"/>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5" name="Google Shape;345;p16"/>
            <p:cNvSpPr/>
            <p:nvPr/>
          </p:nvSpPr>
          <p:spPr>
            <a:xfrm>
              <a:off x="434818" y="4225164"/>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6" name="Google Shape;346;p16"/>
            <p:cNvSpPr/>
            <p:nvPr/>
          </p:nvSpPr>
          <p:spPr>
            <a:xfrm>
              <a:off x="8993066" y="2715273"/>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7" name="Google Shape;347;p16"/>
            <p:cNvSpPr/>
            <p:nvPr/>
          </p:nvSpPr>
          <p:spPr>
            <a:xfrm>
              <a:off x="745779" y="4805852"/>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48" name="Shape 348"/>
        <p:cNvGrpSpPr/>
        <p:nvPr/>
      </p:nvGrpSpPr>
      <p:grpSpPr>
        <a:xfrm>
          <a:off x="0" y="0"/>
          <a:ext cx="0" cy="0"/>
          <a:chOff x="0" y="0"/>
          <a:chExt cx="0" cy="0"/>
        </a:xfrm>
      </p:grpSpPr>
      <p:pic>
        <p:nvPicPr>
          <p:cNvPr id="349" name="Google Shape;349;p17"/>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350" name="Google Shape;350;p17"/>
          <p:cNvGrpSpPr/>
          <p:nvPr/>
        </p:nvGrpSpPr>
        <p:grpSpPr>
          <a:xfrm>
            <a:off x="-522075" y="-1277745"/>
            <a:ext cx="10337529" cy="6718692"/>
            <a:chOff x="-522075" y="-1277745"/>
            <a:chExt cx="10337529" cy="6718692"/>
          </a:xfrm>
        </p:grpSpPr>
        <p:grpSp>
          <p:nvGrpSpPr>
            <p:cNvPr id="351" name="Google Shape;351;p17"/>
            <p:cNvGrpSpPr/>
            <p:nvPr/>
          </p:nvGrpSpPr>
          <p:grpSpPr>
            <a:xfrm>
              <a:off x="-522075" y="-891250"/>
              <a:ext cx="10147199" cy="6332197"/>
              <a:chOff x="-522075" y="-891250"/>
              <a:chExt cx="10147199" cy="6332197"/>
            </a:xfrm>
          </p:grpSpPr>
          <p:pic>
            <p:nvPicPr>
              <p:cNvPr id="352" name="Google Shape;352;p17"/>
              <p:cNvPicPr preferRelativeResize="0"/>
              <p:nvPr/>
            </p:nvPicPr>
            <p:blipFill>
              <a:blip r:embed="rId3">
                <a:alphaModFix/>
              </a:blip>
              <a:stretch>
                <a:fillRect/>
              </a:stretch>
            </p:blipFill>
            <p:spPr>
              <a:xfrm flipH="1">
                <a:off x="-522075" y="3489097"/>
                <a:ext cx="2470600" cy="1951850"/>
              </a:xfrm>
              <a:prstGeom prst="rect">
                <a:avLst/>
              </a:prstGeom>
              <a:noFill/>
              <a:ln>
                <a:noFill/>
              </a:ln>
            </p:spPr>
          </p:pic>
          <p:pic>
            <p:nvPicPr>
              <p:cNvPr id="353" name="Google Shape;353;p17"/>
              <p:cNvPicPr preferRelativeResize="0"/>
              <p:nvPr/>
            </p:nvPicPr>
            <p:blipFill>
              <a:blip r:embed="rId3">
                <a:alphaModFix/>
              </a:blip>
              <a:stretch>
                <a:fillRect/>
              </a:stretch>
            </p:blipFill>
            <p:spPr>
              <a:xfrm rot="-5400000">
                <a:off x="7226673" y="-470588"/>
                <a:ext cx="2144901" cy="2020174"/>
              </a:xfrm>
              <a:prstGeom prst="rect">
                <a:avLst/>
              </a:prstGeom>
              <a:noFill/>
              <a:ln>
                <a:noFill/>
              </a:ln>
            </p:spPr>
          </p:pic>
          <p:pic>
            <p:nvPicPr>
              <p:cNvPr id="354" name="Google Shape;354;p17"/>
              <p:cNvPicPr preferRelativeResize="0"/>
              <p:nvPr/>
            </p:nvPicPr>
            <p:blipFill>
              <a:blip r:embed="rId4">
                <a:alphaModFix/>
              </a:blip>
              <a:stretch>
                <a:fillRect/>
              </a:stretch>
            </p:blipFill>
            <p:spPr>
              <a:xfrm flipH="1" rot="-5400000">
                <a:off x="7685873" y="-508898"/>
                <a:ext cx="2321603" cy="1556899"/>
              </a:xfrm>
              <a:prstGeom prst="rect">
                <a:avLst/>
              </a:prstGeom>
              <a:noFill/>
              <a:ln>
                <a:noFill/>
              </a:ln>
            </p:spPr>
          </p:pic>
        </p:grpSp>
        <p:grpSp>
          <p:nvGrpSpPr>
            <p:cNvPr id="355" name="Google Shape;355;p17"/>
            <p:cNvGrpSpPr/>
            <p:nvPr/>
          </p:nvGrpSpPr>
          <p:grpSpPr>
            <a:xfrm>
              <a:off x="7967351" y="-1277745"/>
              <a:ext cx="1848103" cy="2338968"/>
              <a:chOff x="7967351" y="-1277745"/>
              <a:chExt cx="1848103" cy="2338968"/>
            </a:xfrm>
          </p:grpSpPr>
          <p:sp>
            <p:nvSpPr>
              <p:cNvPr id="356" name="Google Shape;356;p17"/>
              <p:cNvSpPr/>
              <p:nvPr/>
            </p:nvSpPr>
            <p:spPr>
              <a:xfrm rot="5245598">
                <a:off x="7753725" y="-689047"/>
                <a:ext cx="1975704" cy="1461221"/>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7" name="Google Shape;357;p17"/>
              <p:cNvSpPr/>
              <p:nvPr/>
            </p:nvSpPr>
            <p:spPr>
              <a:xfrm rot="5245598">
                <a:off x="7903550" y="-838872"/>
                <a:ext cx="1975704" cy="1461221"/>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58" name="Google Shape;358;p17"/>
              <p:cNvSpPr/>
              <p:nvPr/>
            </p:nvSpPr>
            <p:spPr>
              <a:xfrm rot="5245598">
                <a:off x="8053375" y="-988697"/>
                <a:ext cx="1975704" cy="1461221"/>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359" name="Google Shape;359;p17"/>
          <p:cNvGrpSpPr/>
          <p:nvPr/>
        </p:nvGrpSpPr>
        <p:grpSpPr>
          <a:xfrm>
            <a:off x="265393" y="150232"/>
            <a:ext cx="8776937" cy="4840844"/>
            <a:chOff x="265393" y="150232"/>
            <a:chExt cx="8776937" cy="4840844"/>
          </a:xfrm>
        </p:grpSpPr>
        <p:sp>
          <p:nvSpPr>
            <p:cNvPr id="360" name="Google Shape;360;p17"/>
            <p:cNvSpPr/>
            <p:nvPr/>
          </p:nvSpPr>
          <p:spPr>
            <a:xfrm>
              <a:off x="8712748" y="2073539"/>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1" name="Google Shape;361;p17"/>
            <p:cNvSpPr/>
            <p:nvPr/>
          </p:nvSpPr>
          <p:spPr>
            <a:xfrm>
              <a:off x="8386959" y="1438534"/>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2" name="Google Shape;362;p17"/>
            <p:cNvSpPr/>
            <p:nvPr/>
          </p:nvSpPr>
          <p:spPr>
            <a:xfrm>
              <a:off x="313134" y="3812721"/>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3" name="Google Shape;363;p17"/>
            <p:cNvSpPr/>
            <p:nvPr/>
          </p:nvSpPr>
          <p:spPr>
            <a:xfrm>
              <a:off x="8856728" y="3627115"/>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4" name="Google Shape;364;p17"/>
            <p:cNvSpPr/>
            <p:nvPr/>
          </p:nvSpPr>
          <p:spPr>
            <a:xfrm>
              <a:off x="7830679" y="493282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5" name="Google Shape;365;p17"/>
            <p:cNvSpPr/>
            <p:nvPr/>
          </p:nvSpPr>
          <p:spPr>
            <a:xfrm>
              <a:off x="4252031" y="239200"/>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6" name="Google Shape;366;p17"/>
            <p:cNvSpPr/>
            <p:nvPr/>
          </p:nvSpPr>
          <p:spPr>
            <a:xfrm>
              <a:off x="6039587" y="224493"/>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7" name="Google Shape;367;p17"/>
            <p:cNvSpPr/>
            <p:nvPr/>
          </p:nvSpPr>
          <p:spPr>
            <a:xfrm>
              <a:off x="450996" y="357675"/>
              <a:ext cx="65668" cy="65668"/>
            </a:xfrm>
            <a:custGeom>
              <a:rect b="b" l="l" r="r" t="t"/>
              <a:pathLst>
                <a:path extrusionOk="0" h="52958" w="52958">
                  <a:moveTo>
                    <a:pt x="26479" y="52958"/>
                  </a:moveTo>
                  <a:cubicBezTo>
                    <a:pt x="11910" y="52958"/>
                    <a:pt x="0" y="41104"/>
                    <a:pt x="0" y="26479"/>
                  </a:cubicBezTo>
                  <a:cubicBezTo>
                    <a:pt x="0" y="11855"/>
                    <a:pt x="11855" y="0"/>
                    <a:pt x="26479" y="0"/>
                  </a:cubicBezTo>
                  <a:cubicBezTo>
                    <a:pt x="41104" y="0"/>
                    <a:pt x="52958" y="11855"/>
                    <a:pt x="52958" y="26479"/>
                  </a:cubicBezTo>
                  <a:cubicBezTo>
                    <a:pt x="52958" y="41104"/>
                    <a:pt x="41104" y="52958"/>
                    <a:pt x="26479" y="52958"/>
                  </a:cubicBezTo>
                  <a:close/>
                  <a:moveTo>
                    <a:pt x="26479" y="5595"/>
                  </a:moveTo>
                  <a:cubicBezTo>
                    <a:pt x="14957" y="5595"/>
                    <a:pt x="5540" y="14957"/>
                    <a:pt x="5540" y="26535"/>
                  </a:cubicBezTo>
                  <a:cubicBezTo>
                    <a:pt x="5540" y="38112"/>
                    <a:pt x="14901" y="47474"/>
                    <a:pt x="26479" y="47474"/>
                  </a:cubicBezTo>
                  <a:cubicBezTo>
                    <a:pt x="38057" y="47474"/>
                    <a:pt x="47419" y="38112"/>
                    <a:pt x="47419" y="26535"/>
                  </a:cubicBezTo>
                  <a:cubicBezTo>
                    <a:pt x="47419" y="14957"/>
                    <a:pt x="38057" y="5595"/>
                    <a:pt x="26479" y="5595"/>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8" name="Google Shape;368;p17"/>
            <p:cNvSpPr/>
            <p:nvPr/>
          </p:nvSpPr>
          <p:spPr>
            <a:xfrm>
              <a:off x="1948525" y="4748088"/>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9" name="Google Shape;369;p17"/>
            <p:cNvSpPr/>
            <p:nvPr/>
          </p:nvSpPr>
          <p:spPr>
            <a:xfrm>
              <a:off x="745720" y="150235"/>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0" name="Google Shape;370;p17"/>
            <p:cNvSpPr/>
            <p:nvPr/>
          </p:nvSpPr>
          <p:spPr>
            <a:xfrm>
              <a:off x="5747790" y="150232"/>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1" name="Google Shape;371;p17"/>
            <p:cNvSpPr/>
            <p:nvPr/>
          </p:nvSpPr>
          <p:spPr>
            <a:xfrm>
              <a:off x="8585860" y="3920572"/>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2" name="Google Shape;372;p17"/>
            <p:cNvSpPr/>
            <p:nvPr/>
          </p:nvSpPr>
          <p:spPr>
            <a:xfrm>
              <a:off x="265393" y="539489"/>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73" name="Google Shape;373;p17"/>
            <p:cNvSpPr/>
            <p:nvPr/>
          </p:nvSpPr>
          <p:spPr>
            <a:xfrm>
              <a:off x="8739678" y="4419960"/>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74" name="Google Shape;374;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75" name="Google Shape;375;p17"/>
          <p:cNvSpPr txBox="1"/>
          <p:nvPr>
            <p:ph idx="1" type="subTitle"/>
          </p:nvPr>
        </p:nvSpPr>
        <p:spPr>
          <a:xfrm>
            <a:off x="796250" y="1748900"/>
            <a:ext cx="3656700" cy="88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6" name="Google Shape;376;p17"/>
          <p:cNvSpPr txBox="1"/>
          <p:nvPr>
            <p:ph idx="2" type="subTitle"/>
          </p:nvPr>
        </p:nvSpPr>
        <p:spPr>
          <a:xfrm>
            <a:off x="4691060" y="1748900"/>
            <a:ext cx="3656700" cy="88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7" name="Google Shape;377;p17"/>
          <p:cNvSpPr txBox="1"/>
          <p:nvPr>
            <p:ph idx="3" type="subTitle"/>
          </p:nvPr>
        </p:nvSpPr>
        <p:spPr>
          <a:xfrm>
            <a:off x="796250" y="3489100"/>
            <a:ext cx="3656700" cy="88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8" name="Google Shape;378;p17"/>
          <p:cNvSpPr txBox="1"/>
          <p:nvPr>
            <p:ph idx="4" type="subTitle"/>
          </p:nvPr>
        </p:nvSpPr>
        <p:spPr>
          <a:xfrm>
            <a:off x="4691060" y="3489100"/>
            <a:ext cx="3656700" cy="88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9" name="Google Shape;379;p17"/>
          <p:cNvSpPr txBox="1"/>
          <p:nvPr>
            <p:ph idx="5" type="subTitle"/>
          </p:nvPr>
        </p:nvSpPr>
        <p:spPr>
          <a:xfrm>
            <a:off x="796240" y="1386225"/>
            <a:ext cx="3656700" cy="446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380" name="Google Shape;380;p17"/>
          <p:cNvSpPr txBox="1"/>
          <p:nvPr>
            <p:ph idx="6" type="subTitle"/>
          </p:nvPr>
        </p:nvSpPr>
        <p:spPr>
          <a:xfrm>
            <a:off x="796240" y="3126525"/>
            <a:ext cx="3656700" cy="446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381" name="Google Shape;381;p17"/>
          <p:cNvSpPr txBox="1"/>
          <p:nvPr>
            <p:ph idx="7" type="subTitle"/>
          </p:nvPr>
        </p:nvSpPr>
        <p:spPr>
          <a:xfrm>
            <a:off x="4691033" y="1386225"/>
            <a:ext cx="3656700" cy="446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382" name="Google Shape;382;p17"/>
          <p:cNvSpPr txBox="1"/>
          <p:nvPr>
            <p:ph idx="8" type="subTitle"/>
          </p:nvPr>
        </p:nvSpPr>
        <p:spPr>
          <a:xfrm>
            <a:off x="4691033" y="3126525"/>
            <a:ext cx="3656700" cy="446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83" name="Shape 383"/>
        <p:cNvGrpSpPr/>
        <p:nvPr/>
      </p:nvGrpSpPr>
      <p:grpSpPr>
        <a:xfrm>
          <a:off x="0" y="0"/>
          <a:ext cx="0" cy="0"/>
          <a:chOff x="0" y="0"/>
          <a:chExt cx="0" cy="0"/>
        </a:xfrm>
      </p:grpSpPr>
      <p:pic>
        <p:nvPicPr>
          <p:cNvPr id="384" name="Google Shape;384;p18"/>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385" name="Google Shape;385;p18"/>
          <p:cNvGrpSpPr/>
          <p:nvPr/>
        </p:nvGrpSpPr>
        <p:grpSpPr>
          <a:xfrm>
            <a:off x="7804636" y="2934703"/>
            <a:ext cx="2725014" cy="3636064"/>
            <a:chOff x="7804636" y="2934703"/>
            <a:chExt cx="2725014" cy="3636064"/>
          </a:xfrm>
        </p:grpSpPr>
        <p:pic>
          <p:nvPicPr>
            <p:cNvPr id="386" name="Google Shape;386;p18"/>
            <p:cNvPicPr preferRelativeResize="0"/>
            <p:nvPr/>
          </p:nvPicPr>
          <p:blipFill>
            <a:blip r:embed="rId3">
              <a:alphaModFix/>
            </a:blip>
            <a:stretch>
              <a:fillRect/>
            </a:stretch>
          </p:blipFill>
          <p:spPr>
            <a:xfrm rot="-5400000">
              <a:off x="7244115" y="3622315"/>
              <a:ext cx="3086223" cy="1710999"/>
            </a:xfrm>
            <a:prstGeom prst="rect">
              <a:avLst/>
            </a:prstGeom>
            <a:noFill/>
            <a:ln>
              <a:noFill/>
            </a:ln>
          </p:spPr>
        </p:pic>
        <p:pic>
          <p:nvPicPr>
            <p:cNvPr id="387" name="Google Shape;387;p18"/>
            <p:cNvPicPr preferRelativeResize="0"/>
            <p:nvPr/>
          </p:nvPicPr>
          <p:blipFill>
            <a:blip r:embed="rId3">
              <a:alphaModFix/>
            </a:blip>
            <a:stretch>
              <a:fillRect/>
            </a:stretch>
          </p:blipFill>
          <p:spPr>
            <a:xfrm rot="-5400000">
              <a:off x="7522365" y="3874690"/>
              <a:ext cx="3086223" cy="1710999"/>
            </a:xfrm>
            <a:prstGeom prst="rect">
              <a:avLst/>
            </a:prstGeom>
            <a:noFill/>
            <a:ln>
              <a:noFill/>
            </a:ln>
          </p:spPr>
        </p:pic>
        <p:sp>
          <p:nvSpPr>
            <p:cNvPr id="388" name="Google Shape;388;p18"/>
            <p:cNvSpPr/>
            <p:nvPr/>
          </p:nvSpPr>
          <p:spPr>
            <a:xfrm flipH="1" rot="4796359">
              <a:off x="7669063" y="3875621"/>
              <a:ext cx="2792835" cy="2065567"/>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9" name="Google Shape;389;p18"/>
            <p:cNvSpPr/>
            <p:nvPr/>
          </p:nvSpPr>
          <p:spPr>
            <a:xfrm flipH="1" rot="4796359">
              <a:off x="7872388" y="3982621"/>
              <a:ext cx="2792835" cy="2065567"/>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90" name="Google Shape;390;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1" name="Google Shape;391;p18"/>
          <p:cNvSpPr txBox="1"/>
          <p:nvPr>
            <p:ph idx="1" type="subTitle"/>
          </p:nvPr>
        </p:nvSpPr>
        <p:spPr>
          <a:xfrm>
            <a:off x="719060" y="1786351"/>
            <a:ext cx="2496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2" name="Google Shape;392;p18"/>
          <p:cNvSpPr txBox="1"/>
          <p:nvPr>
            <p:ph idx="2" type="subTitle"/>
          </p:nvPr>
        </p:nvSpPr>
        <p:spPr>
          <a:xfrm>
            <a:off x="3322152" y="1786354"/>
            <a:ext cx="2496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3" name="Google Shape;393;p18"/>
          <p:cNvSpPr txBox="1"/>
          <p:nvPr>
            <p:ph idx="3" type="subTitle"/>
          </p:nvPr>
        </p:nvSpPr>
        <p:spPr>
          <a:xfrm>
            <a:off x="719060" y="3270200"/>
            <a:ext cx="2496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4" name="Google Shape;394;p18"/>
          <p:cNvSpPr txBox="1"/>
          <p:nvPr>
            <p:ph idx="4" type="subTitle"/>
          </p:nvPr>
        </p:nvSpPr>
        <p:spPr>
          <a:xfrm>
            <a:off x="3322152" y="3270197"/>
            <a:ext cx="2496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5" name="Google Shape;395;p18"/>
          <p:cNvSpPr txBox="1"/>
          <p:nvPr>
            <p:ph idx="5" type="subTitle"/>
          </p:nvPr>
        </p:nvSpPr>
        <p:spPr>
          <a:xfrm>
            <a:off x="5925244" y="1786354"/>
            <a:ext cx="2496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6" name="Google Shape;396;p18"/>
          <p:cNvSpPr txBox="1"/>
          <p:nvPr>
            <p:ph idx="6" type="subTitle"/>
          </p:nvPr>
        </p:nvSpPr>
        <p:spPr>
          <a:xfrm>
            <a:off x="5925244" y="3270197"/>
            <a:ext cx="2496300" cy="11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7" name="Google Shape;397;p18"/>
          <p:cNvSpPr txBox="1"/>
          <p:nvPr>
            <p:ph idx="7" type="subTitle"/>
          </p:nvPr>
        </p:nvSpPr>
        <p:spPr>
          <a:xfrm>
            <a:off x="719060" y="1434675"/>
            <a:ext cx="2496300" cy="43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398" name="Google Shape;398;p18"/>
          <p:cNvSpPr txBox="1"/>
          <p:nvPr>
            <p:ph idx="8" type="subTitle"/>
          </p:nvPr>
        </p:nvSpPr>
        <p:spPr>
          <a:xfrm>
            <a:off x="3325350" y="1434675"/>
            <a:ext cx="2494800" cy="43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399" name="Google Shape;399;p18"/>
          <p:cNvSpPr txBox="1"/>
          <p:nvPr>
            <p:ph idx="9" type="subTitle"/>
          </p:nvPr>
        </p:nvSpPr>
        <p:spPr>
          <a:xfrm>
            <a:off x="5930139" y="1434675"/>
            <a:ext cx="2494800" cy="43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400" name="Google Shape;400;p18"/>
          <p:cNvSpPr txBox="1"/>
          <p:nvPr>
            <p:ph idx="13" type="subTitle"/>
          </p:nvPr>
        </p:nvSpPr>
        <p:spPr>
          <a:xfrm>
            <a:off x="719060" y="2915328"/>
            <a:ext cx="2496300" cy="43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401" name="Google Shape;401;p18"/>
          <p:cNvSpPr txBox="1"/>
          <p:nvPr>
            <p:ph idx="14" type="subTitle"/>
          </p:nvPr>
        </p:nvSpPr>
        <p:spPr>
          <a:xfrm>
            <a:off x="3325350" y="2915325"/>
            <a:ext cx="2494800" cy="43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402" name="Google Shape;402;p18"/>
          <p:cNvSpPr txBox="1"/>
          <p:nvPr>
            <p:ph idx="15" type="subTitle"/>
          </p:nvPr>
        </p:nvSpPr>
        <p:spPr>
          <a:xfrm>
            <a:off x="5930140" y="2915325"/>
            <a:ext cx="2494800" cy="431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grpSp>
        <p:nvGrpSpPr>
          <p:cNvPr id="403" name="Google Shape;403;p18"/>
          <p:cNvGrpSpPr/>
          <p:nvPr/>
        </p:nvGrpSpPr>
        <p:grpSpPr>
          <a:xfrm>
            <a:off x="180243" y="220907"/>
            <a:ext cx="8871513" cy="4780038"/>
            <a:chOff x="180243" y="220907"/>
            <a:chExt cx="8871513" cy="4780038"/>
          </a:xfrm>
        </p:grpSpPr>
        <p:sp>
          <p:nvSpPr>
            <p:cNvPr id="404" name="Google Shape;404;p18"/>
            <p:cNvSpPr/>
            <p:nvPr/>
          </p:nvSpPr>
          <p:spPr>
            <a:xfrm>
              <a:off x="8647373" y="467501"/>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5" name="Google Shape;405;p18"/>
            <p:cNvSpPr/>
            <p:nvPr/>
          </p:nvSpPr>
          <p:spPr>
            <a:xfrm>
              <a:off x="8690246" y="2934709"/>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6" name="Google Shape;406;p18"/>
            <p:cNvSpPr/>
            <p:nvPr/>
          </p:nvSpPr>
          <p:spPr>
            <a:xfrm>
              <a:off x="227984" y="1168296"/>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7" name="Google Shape;407;p18"/>
            <p:cNvSpPr/>
            <p:nvPr/>
          </p:nvSpPr>
          <p:spPr>
            <a:xfrm>
              <a:off x="311028" y="446678"/>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8" name="Google Shape;408;p18"/>
            <p:cNvSpPr/>
            <p:nvPr/>
          </p:nvSpPr>
          <p:spPr>
            <a:xfrm>
              <a:off x="8044729" y="4701064"/>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9" name="Google Shape;409;p18"/>
            <p:cNvSpPr/>
            <p:nvPr/>
          </p:nvSpPr>
          <p:spPr>
            <a:xfrm>
              <a:off x="8791350" y="2570713"/>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0" name="Google Shape;410;p18"/>
            <p:cNvSpPr/>
            <p:nvPr/>
          </p:nvSpPr>
          <p:spPr>
            <a:xfrm>
              <a:off x="8386957" y="220910"/>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1" name="Google Shape;411;p18"/>
            <p:cNvSpPr/>
            <p:nvPr/>
          </p:nvSpPr>
          <p:spPr>
            <a:xfrm>
              <a:off x="1092915" y="220907"/>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2" name="Google Shape;412;p18"/>
            <p:cNvSpPr/>
            <p:nvPr/>
          </p:nvSpPr>
          <p:spPr>
            <a:xfrm>
              <a:off x="355535" y="4592747"/>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3" name="Google Shape;413;p18"/>
            <p:cNvSpPr/>
            <p:nvPr/>
          </p:nvSpPr>
          <p:spPr>
            <a:xfrm>
              <a:off x="180243" y="4385001"/>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4" name="Google Shape;414;p18"/>
            <p:cNvSpPr/>
            <p:nvPr/>
          </p:nvSpPr>
          <p:spPr>
            <a:xfrm>
              <a:off x="1094816" y="4910823"/>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15" name="Shape 415"/>
        <p:cNvGrpSpPr/>
        <p:nvPr/>
      </p:nvGrpSpPr>
      <p:grpSpPr>
        <a:xfrm>
          <a:off x="0" y="0"/>
          <a:ext cx="0" cy="0"/>
          <a:chOff x="0" y="0"/>
          <a:chExt cx="0" cy="0"/>
        </a:xfrm>
      </p:grpSpPr>
      <p:pic>
        <p:nvPicPr>
          <p:cNvPr id="416" name="Google Shape;416;p19"/>
          <p:cNvPicPr preferRelativeResize="0"/>
          <p:nvPr/>
        </p:nvPicPr>
        <p:blipFill>
          <a:blip r:embed="rId2">
            <a:alphaModFix/>
          </a:blip>
          <a:stretch>
            <a:fillRect/>
          </a:stretch>
        </p:blipFill>
        <p:spPr>
          <a:xfrm>
            <a:off x="0" y="18443"/>
            <a:ext cx="9143998" cy="5125063"/>
          </a:xfrm>
          <a:prstGeom prst="rect">
            <a:avLst/>
          </a:prstGeom>
          <a:noFill/>
          <a:ln>
            <a:noFill/>
          </a:ln>
        </p:spPr>
      </p:pic>
      <p:grpSp>
        <p:nvGrpSpPr>
          <p:cNvPr id="417" name="Google Shape;417;p19"/>
          <p:cNvGrpSpPr/>
          <p:nvPr/>
        </p:nvGrpSpPr>
        <p:grpSpPr>
          <a:xfrm>
            <a:off x="263503" y="183375"/>
            <a:ext cx="8795421" cy="4699295"/>
            <a:chOff x="263503" y="183375"/>
            <a:chExt cx="8795421" cy="4699295"/>
          </a:xfrm>
        </p:grpSpPr>
        <p:sp>
          <p:nvSpPr>
            <p:cNvPr id="418" name="Google Shape;418;p19"/>
            <p:cNvSpPr/>
            <p:nvPr/>
          </p:nvSpPr>
          <p:spPr>
            <a:xfrm>
              <a:off x="8914948" y="4429314"/>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19" name="Google Shape;419;p19"/>
            <p:cNvSpPr/>
            <p:nvPr/>
          </p:nvSpPr>
          <p:spPr>
            <a:xfrm>
              <a:off x="8596309" y="709859"/>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0" name="Google Shape;420;p19"/>
            <p:cNvSpPr/>
            <p:nvPr/>
          </p:nvSpPr>
          <p:spPr>
            <a:xfrm>
              <a:off x="265397" y="1425171"/>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1" name="Google Shape;421;p19"/>
            <p:cNvSpPr/>
            <p:nvPr/>
          </p:nvSpPr>
          <p:spPr>
            <a:xfrm>
              <a:off x="7226403" y="968315"/>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2" name="Google Shape;422;p19"/>
            <p:cNvSpPr/>
            <p:nvPr/>
          </p:nvSpPr>
          <p:spPr>
            <a:xfrm>
              <a:off x="8636554" y="4188452"/>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3" name="Google Shape;423;p19"/>
            <p:cNvSpPr/>
            <p:nvPr/>
          </p:nvSpPr>
          <p:spPr>
            <a:xfrm>
              <a:off x="1814481" y="183375"/>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4" name="Google Shape;424;p19"/>
            <p:cNvSpPr/>
            <p:nvPr/>
          </p:nvSpPr>
          <p:spPr>
            <a:xfrm>
              <a:off x="413212" y="244880"/>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5" name="Google Shape;425;p19"/>
            <p:cNvSpPr/>
            <p:nvPr/>
          </p:nvSpPr>
          <p:spPr>
            <a:xfrm>
              <a:off x="845921" y="467775"/>
              <a:ext cx="65668" cy="65668"/>
            </a:xfrm>
            <a:custGeom>
              <a:rect b="b" l="l" r="r" t="t"/>
              <a:pathLst>
                <a:path extrusionOk="0" h="52958" w="52958">
                  <a:moveTo>
                    <a:pt x="26479" y="52958"/>
                  </a:moveTo>
                  <a:cubicBezTo>
                    <a:pt x="11910" y="52958"/>
                    <a:pt x="0" y="41104"/>
                    <a:pt x="0" y="26479"/>
                  </a:cubicBezTo>
                  <a:cubicBezTo>
                    <a:pt x="0" y="11855"/>
                    <a:pt x="11855" y="0"/>
                    <a:pt x="26479" y="0"/>
                  </a:cubicBezTo>
                  <a:cubicBezTo>
                    <a:pt x="41104" y="0"/>
                    <a:pt x="52958" y="11855"/>
                    <a:pt x="52958" y="26479"/>
                  </a:cubicBezTo>
                  <a:cubicBezTo>
                    <a:pt x="52958" y="41104"/>
                    <a:pt x="41104" y="52958"/>
                    <a:pt x="26479" y="52958"/>
                  </a:cubicBezTo>
                  <a:close/>
                  <a:moveTo>
                    <a:pt x="26479" y="5595"/>
                  </a:moveTo>
                  <a:cubicBezTo>
                    <a:pt x="14957" y="5595"/>
                    <a:pt x="5540" y="14957"/>
                    <a:pt x="5540" y="26535"/>
                  </a:cubicBezTo>
                  <a:cubicBezTo>
                    <a:pt x="5540" y="38112"/>
                    <a:pt x="14901" y="47474"/>
                    <a:pt x="26479" y="47474"/>
                  </a:cubicBezTo>
                  <a:cubicBezTo>
                    <a:pt x="38057" y="47474"/>
                    <a:pt x="47419" y="38112"/>
                    <a:pt x="47419" y="26535"/>
                  </a:cubicBezTo>
                  <a:cubicBezTo>
                    <a:pt x="47419" y="14957"/>
                    <a:pt x="38057" y="5595"/>
                    <a:pt x="26479" y="5595"/>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6" name="Google Shape;426;p19"/>
            <p:cNvSpPr/>
            <p:nvPr/>
          </p:nvSpPr>
          <p:spPr>
            <a:xfrm>
              <a:off x="8654538" y="915288"/>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7" name="Google Shape;427;p19"/>
            <p:cNvSpPr/>
            <p:nvPr/>
          </p:nvSpPr>
          <p:spPr>
            <a:xfrm>
              <a:off x="263503" y="2373170"/>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8" name="Google Shape;428;p19"/>
            <p:cNvSpPr/>
            <p:nvPr/>
          </p:nvSpPr>
          <p:spPr>
            <a:xfrm>
              <a:off x="8666485" y="3593822"/>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9" name="Google Shape;429;p19"/>
            <p:cNvSpPr/>
            <p:nvPr/>
          </p:nvSpPr>
          <p:spPr>
            <a:xfrm>
              <a:off x="413193" y="2052726"/>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0" name="Google Shape;430;p19"/>
            <p:cNvSpPr/>
            <p:nvPr/>
          </p:nvSpPr>
          <p:spPr>
            <a:xfrm>
              <a:off x="4587391" y="4792548"/>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31" name="Google Shape;431;p19"/>
          <p:cNvSpPr txBox="1"/>
          <p:nvPr>
            <p:ph hasCustomPrompt="1" type="title"/>
          </p:nvPr>
        </p:nvSpPr>
        <p:spPr>
          <a:xfrm>
            <a:off x="2729850" y="2031753"/>
            <a:ext cx="36843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32" name="Google Shape;432;p19"/>
          <p:cNvSpPr txBox="1"/>
          <p:nvPr>
            <p:ph idx="1" type="subTitle"/>
          </p:nvPr>
        </p:nvSpPr>
        <p:spPr>
          <a:xfrm>
            <a:off x="2729849" y="2651264"/>
            <a:ext cx="3684300" cy="3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33" name="Google Shape;433;p19"/>
          <p:cNvSpPr txBox="1"/>
          <p:nvPr>
            <p:ph hasCustomPrompt="1" idx="2" type="title"/>
          </p:nvPr>
        </p:nvSpPr>
        <p:spPr>
          <a:xfrm>
            <a:off x="713224" y="768100"/>
            <a:ext cx="36843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34" name="Google Shape;434;p19"/>
          <p:cNvSpPr txBox="1"/>
          <p:nvPr>
            <p:ph idx="3" type="subTitle"/>
          </p:nvPr>
        </p:nvSpPr>
        <p:spPr>
          <a:xfrm>
            <a:off x="713224" y="1390629"/>
            <a:ext cx="3684300" cy="3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435" name="Google Shape;435;p19"/>
          <p:cNvSpPr txBox="1"/>
          <p:nvPr>
            <p:ph hasCustomPrompt="1" idx="4" type="title"/>
          </p:nvPr>
        </p:nvSpPr>
        <p:spPr>
          <a:xfrm>
            <a:off x="4746476" y="3295405"/>
            <a:ext cx="36843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36" name="Google Shape;436;p19"/>
          <p:cNvSpPr txBox="1"/>
          <p:nvPr>
            <p:ph idx="5" type="subTitle"/>
          </p:nvPr>
        </p:nvSpPr>
        <p:spPr>
          <a:xfrm>
            <a:off x="4746475" y="3911900"/>
            <a:ext cx="3684300" cy="38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437" name="Google Shape;437;p19"/>
          <p:cNvGrpSpPr/>
          <p:nvPr/>
        </p:nvGrpSpPr>
        <p:grpSpPr>
          <a:xfrm>
            <a:off x="-1864817" y="-1940902"/>
            <a:ext cx="12059492" cy="8823514"/>
            <a:chOff x="-1864817" y="-1940902"/>
            <a:chExt cx="12059492" cy="8823514"/>
          </a:xfrm>
        </p:grpSpPr>
        <p:pic>
          <p:nvPicPr>
            <p:cNvPr id="438" name="Google Shape;438;p19"/>
            <p:cNvPicPr preferRelativeResize="0"/>
            <p:nvPr/>
          </p:nvPicPr>
          <p:blipFill rotWithShape="1">
            <a:blip r:embed="rId3">
              <a:alphaModFix amt="35000"/>
            </a:blip>
            <a:srcRect b="15233" l="0" r="35732" t="21531"/>
            <a:stretch/>
          </p:blipFill>
          <p:spPr>
            <a:xfrm flipH="1" rot="10800000">
              <a:off x="245750" y="-1940902"/>
              <a:ext cx="9604598" cy="6498952"/>
            </a:xfrm>
            <a:prstGeom prst="rect">
              <a:avLst/>
            </a:prstGeom>
            <a:noFill/>
            <a:ln>
              <a:noFill/>
            </a:ln>
          </p:spPr>
        </p:pic>
        <p:grpSp>
          <p:nvGrpSpPr>
            <p:cNvPr id="439" name="Google Shape;439;p19"/>
            <p:cNvGrpSpPr/>
            <p:nvPr/>
          </p:nvGrpSpPr>
          <p:grpSpPr>
            <a:xfrm>
              <a:off x="-1864817" y="-1218545"/>
              <a:ext cx="12059492" cy="8101157"/>
              <a:chOff x="-1864817" y="-1218545"/>
              <a:chExt cx="12059492" cy="8101157"/>
            </a:xfrm>
          </p:grpSpPr>
          <p:grpSp>
            <p:nvGrpSpPr>
              <p:cNvPr id="440" name="Google Shape;440;p19"/>
              <p:cNvGrpSpPr/>
              <p:nvPr/>
            </p:nvGrpSpPr>
            <p:grpSpPr>
              <a:xfrm>
                <a:off x="-1315977" y="-1146601"/>
                <a:ext cx="11280249" cy="6990174"/>
                <a:chOff x="-1315977" y="-1146601"/>
                <a:chExt cx="11280249" cy="6990174"/>
              </a:xfrm>
            </p:grpSpPr>
            <p:pic>
              <p:nvPicPr>
                <p:cNvPr id="441" name="Google Shape;441;p19"/>
                <p:cNvPicPr preferRelativeResize="0"/>
                <p:nvPr/>
              </p:nvPicPr>
              <p:blipFill>
                <a:blip r:embed="rId4">
                  <a:alphaModFix/>
                </a:blip>
                <a:stretch>
                  <a:fillRect/>
                </a:stretch>
              </p:blipFill>
              <p:spPr>
                <a:xfrm>
                  <a:off x="-965377" y="2316573"/>
                  <a:ext cx="5642875" cy="3128451"/>
                </a:xfrm>
                <a:prstGeom prst="rect">
                  <a:avLst/>
                </a:prstGeom>
                <a:noFill/>
                <a:ln>
                  <a:noFill/>
                </a:ln>
              </p:spPr>
            </p:pic>
            <p:pic>
              <p:nvPicPr>
                <p:cNvPr id="442" name="Google Shape;442;p19"/>
                <p:cNvPicPr preferRelativeResize="0"/>
                <p:nvPr/>
              </p:nvPicPr>
              <p:blipFill>
                <a:blip r:embed="rId4">
                  <a:alphaModFix/>
                </a:blip>
                <a:stretch>
                  <a:fillRect/>
                </a:stretch>
              </p:blipFill>
              <p:spPr>
                <a:xfrm>
                  <a:off x="-1315977" y="2715123"/>
                  <a:ext cx="5642875" cy="3128451"/>
                </a:xfrm>
                <a:prstGeom prst="rect">
                  <a:avLst/>
                </a:prstGeom>
                <a:noFill/>
                <a:ln>
                  <a:noFill/>
                </a:ln>
              </p:spPr>
            </p:pic>
            <p:pic>
              <p:nvPicPr>
                <p:cNvPr id="443" name="Google Shape;443;p19"/>
                <p:cNvPicPr preferRelativeResize="0"/>
                <p:nvPr/>
              </p:nvPicPr>
              <p:blipFill>
                <a:blip r:embed="rId3">
                  <a:alphaModFix/>
                </a:blip>
                <a:stretch>
                  <a:fillRect/>
                </a:stretch>
              </p:blipFill>
              <p:spPr>
                <a:xfrm flipH="1" rot="10800000">
                  <a:off x="5340425" y="-806301"/>
                  <a:ext cx="4441923" cy="4183650"/>
                </a:xfrm>
                <a:prstGeom prst="rect">
                  <a:avLst/>
                </a:prstGeom>
                <a:noFill/>
                <a:ln>
                  <a:noFill/>
                </a:ln>
              </p:spPr>
            </p:pic>
            <p:pic>
              <p:nvPicPr>
                <p:cNvPr id="444" name="Google Shape;444;p19"/>
                <p:cNvPicPr preferRelativeResize="0"/>
                <p:nvPr/>
              </p:nvPicPr>
              <p:blipFill>
                <a:blip r:embed="rId3">
                  <a:alphaModFix/>
                </a:blip>
                <a:stretch>
                  <a:fillRect/>
                </a:stretch>
              </p:blipFill>
              <p:spPr>
                <a:xfrm flipH="1" rot="10800000">
                  <a:off x="5522350" y="-1146601"/>
                  <a:ext cx="4441923" cy="4183650"/>
                </a:xfrm>
                <a:prstGeom prst="rect">
                  <a:avLst/>
                </a:prstGeom>
                <a:noFill/>
                <a:ln>
                  <a:noFill/>
                </a:ln>
              </p:spPr>
            </p:pic>
          </p:grpSp>
          <p:grpSp>
            <p:nvGrpSpPr>
              <p:cNvPr id="445" name="Google Shape;445;p19"/>
              <p:cNvGrpSpPr/>
              <p:nvPr/>
            </p:nvGrpSpPr>
            <p:grpSpPr>
              <a:xfrm>
                <a:off x="-1864817" y="-1218545"/>
                <a:ext cx="12059492" cy="8101157"/>
                <a:chOff x="-1864817" y="-1218545"/>
                <a:chExt cx="12059492" cy="8101157"/>
              </a:xfrm>
            </p:grpSpPr>
            <p:grpSp>
              <p:nvGrpSpPr>
                <p:cNvPr id="446" name="Google Shape;446;p19"/>
                <p:cNvGrpSpPr/>
                <p:nvPr/>
              </p:nvGrpSpPr>
              <p:grpSpPr>
                <a:xfrm>
                  <a:off x="-1864817" y="1974873"/>
                  <a:ext cx="6003936" cy="4907739"/>
                  <a:chOff x="-1864817" y="1974873"/>
                  <a:chExt cx="6003936" cy="4907739"/>
                </a:xfrm>
              </p:grpSpPr>
              <p:sp>
                <p:nvSpPr>
                  <p:cNvPr id="447" name="Google Shape;447;p19"/>
                  <p:cNvSpPr/>
                  <p:nvPr/>
                </p:nvSpPr>
                <p:spPr>
                  <a:xfrm flipH="1" rot="10556823">
                    <a:off x="-1542042" y="2165639"/>
                    <a:ext cx="5543211" cy="4099731"/>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8" name="Google Shape;448;p19"/>
                  <p:cNvSpPr/>
                  <p:nvPr/>
                </p:nvSpPr>
                <p:spPr>
                  <a:xfrm flipH="1" rot="10556823">
                    <a:off x="-1726867" y="2592114"/>
                    <a:ext cx="5543211" cy="4099731"/>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49" name="Google Shape;449;p19"/>
                <p:cNvSpPr/>
                <p:nvPr/>
              </p:nvSpPr>
              <p:spPr>
                <a:xfrm flipH="1" rot="365634">
                  <a:off x="5864450" y="-1005510"/>
                  <a:ext cx="4178013" cy="3090037"/>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50" name="Shape 450"/>
        <p:cNvGrpSpPr/>
        <p:nvPr/>
      </p:nvGrpSpPr>
      <p:grpSpPr>
        <a:xfrm>
          <a:off x="0" y="0"/>
          <a:ext cx="0" cy="0"/>
          <a:chOff x="0" y="0"/>
          <a:chExt cx="0" cy="0"/>
        </a:xfrm>
      </p:grpSpPr>
      <p:pic>
        <p:nvPicPr>
          <p:cNvPr id="451" name="Google Shape;451;p20"/>
          <p:cNvPicPr preferRelativeResize="0"/>
          <p:nvPr/>
        </p:nvPicPr>
        <p:blipFill>
          <a:blip r:embed="rId2">
            <a:alphaModFix/>
          </a:blip>
          <a:stretch>
            <a:fillRect/>
          </a:stretch>
        </p:blipFill>
        <p:spPr>
          <a:xfrm>
            <a:off x="75" y="9213"/>
            <a:ext cx="9143998" cy="5125063"/>
          </a:xfrm>
          <a:prstGeom prst="rect">
            <a:avLst/>
          </a:prstGeom>
          <a:noFill/>
          <a:ln>
            <a:noFill/>
          </a:ln>
        </p:spPr>
      </p:pic>
      <p:grpSp>
        <p:nvGrpSpPr>
          <p:cNvPr id="452" name="Google Shape;452;p20"/>
          <p:cNvGrpSpPr/>
          <p:nvPr/>
        </p:nvGrpSpPr>
        <p:grpSpPr>
          <a:xfrm>
            <a:off x="-1602774" y="-2128516"/>
            <a:ext cx="12613797" cy="8770400"/>
            <a:chOff x="-1602774" y="-2128516"/>
            <a:chExt cx="12613797" cy="8770400"/>
          </a:xfrm>
        </p:grpSpPr>
        <p:pic>
          <p:nvPicPr>
            <p:cNvPr id="453" name="Google Shape;453;p20"/>
            <p:cNvPicPr preferRelativeResize="0"/>
            <p:nvPr/>
          </p:nvPicPr>
          <p:blipFill rotWithShape="1">
            <a:blip r:embed="rId3">
              <a:alphaModFix amt="35000"/>
            </a:blip>
            <a:srcRect b="15233" l="0" r="35732" t="21531"/>
            <a:stretch/>
          </p:blipFill>
          <p:spPr>
            <a:xfrm flipH="1" rot="10800000">
              <a:off x="1219151" y="-1501282"/>
              <a:ext cx="8422149" cy="5698851"/>
            </a:xfrm>
            <a:prstGeom prst="rect">
              <a:avLst/>
            </a:prstGeom>
            <a:noFill/>
            <a:ln>
              <a:noFill/>
            </a:ln>
          </p:spPr>
        </p:pic>
        <p:pic>
          <p:nvPicPr>
            <p:cNvPr id="454" name="Google Shape;454;p20"/>
            <p:cNvPicPr preferRelativeResize="0"/>
            <p:nvPr/>
          </p:nvPicPr>
          <p:blipFill>
            <a:blip r:embed="rId4">
              <a:alphaModFix/>
            </a:blip>
            <a:stretch>
              <a:fillRect/>
            </a:stretch>
          </p:blipFill>
          <p:spPr>
            <a:xfrm>
              <a:off x="-1431662" y="2664789"/>
              <a:ext cx="4668227" cy="3054399"/>
            </a:xfrm>
            <a:prstGeom prst="rect">
              <a:avLst/>
            </a:prstGeom>
            <a:noFill/>
            <a:ln>
              <a:noFill/>
            </a:ln>
          </p:spPr>
        </p:pic>
        <p:pic>
          <p:nvPicPr>
            <p:cNvPr id="455" name="Google Shape;455;p20"/>
            <p:cNvPicPr preferRelativeResize="0"/>
            <p:nvPr/>
          </p:nvPicPr>
          <p:blipFill>
            <a:blip r:embed="rId3">
              <a:alphaModFix/>
            </a:blip>
            <a:stretch>
              <a:fillRect/>
            </a:stretch>
          </p:blipFill>
          <p:spPr>
            <a:xfrm>
              <a:off x="4641825" y="1463942"/>
              <a:ext cx="6124636" cy="4838702"/>
            </a:xfrm>
            <a:prstGeom prst="rect">
              <a:avLst/>
            </a:prstGeom>
            <a:noFill/>
            <a:ln>
              <a:noFill/>
            </a:ln>
          </p:spPr>
        </p:pic>
        <p:pic>
          <p:nvPicPr>
            <p:cNvPr id="456" name="Google Shape;456;p20"/>
            <p:cNvPicPr preferRelativeResize="0"/>
            <p:nvPr/>
          </p:nvPicPr>
          <p:blipFill>
            <a:blip r:embed="rId4">
              <a:alphaModFix/>
            </a:blip>
            <a:stretch>
              <a:fillRect/>
            </a:stretch>
          </p:blipFill>
          <p:spPr>
            <a:xfrm flipH="1" rot="10800000">
              <a:off x="-1293675" y="-1378807"/>
              <a:ext cx="5348623" cy="3499601"/>
            </a:xfrm>
            <a:prstGeom prst="rect">
              <a:avLst/>
            </a:prstGeom>
            <a:noFill/>
            <a:ln>
              <a:noFill/>
            </a:ln>
          </p:spPr>
        </p:pic>
        <p:pic>
          <p:nvPicPr>
            <p:cNvPr id="457" name="Google Shape;457;p20"/>
            <p:cNvPicPr preferRelativeResize="0"/>
            <p:nvPr/>
          </p:nvPicPr>
          <p:blipFill>
            <a:blip r:embed="rId4">
              <a:alphaModFix/>
            </a:blip>
            <a:stretch>
              <a:fillRect/>
            </a:stretch>
          </p:blipFill>
          <p:spPr>
            <a:xfrm flipH="1" rot="10800000">
              <a:off x="-1066500" y="-1397807"/>
              <a:ext cx="4416773" cy="2889901"/>
            </a:xfrm>
            <a:prstGeom prst="rect">
              <a:avLst/>
            </a:prstGeom>
            <a:noFill/>
            <a:ln>
              <a:noFill/>
            </a:ln>
          </p:spPr>
        </p:pic>
        <p:pic>
          <p:nvPicPr>
            <p:cNvPr id="458" name="Google Shape;458;p20"/>
            <p:cNvPicPr preferRelativeResize="0"/>
            <p:nvPr/>
          </p:nvPicPr>
          <p:blipFill>
            <a:blip r:embed="rId3">
              <a:alphaModFix/>
            </a:blip>
            <a:stretch>
              <a:fillRect/>
            </a:stretch>
          </p:blipFill>
          <p:spPr>
            <a:xfrm>
              <a:off x="4772525" y="1684817"/>
              <a:ext cx="6124636" cy="4838702"/>
            </a:xfrm>
            <a:prstGeom prst="rect">
              <a:avLst/>
            </a:prstGeom>
            <a:noFill/>
            <a:ln>
              <a:noFill/>
            </a:ln>
          </p:spPr>
        </p:pic>
        <p:sp>
          <p:nvSpPr>
            <p:cNvPr id="459" name="Google Shape;459;p20"/>
            <p:cNvSpPr/>
            <p:nvPr/>
          </p:nvSpPr>
          <p:spPr>
            <a:xfrm rot="10299902">
              <a:off x="6184488" y="2868559"/>
              <a:ext cx="4385530" cy="3243516"/>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0" name="Google Shape;460;p20"/>
            <p:cNvSpPr/>
            <p:nvPr/>
          </p:nvSpPr>
          <p:spPr>
            <a:xfrm rot="10299902">
              <a:off x="6413563" y="3097634"/>
              <a:ext cx="4385530" cy="3243516"/>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1" name="Google Shape;461;p20"/>
            <p:cNvSpPr/>
            <p:nvPr/>
          </p:nvSpPr>
          <p:spPr>
            <a:xfrm>
              <a:off x="-1289324" y="-1453316"/>
              <a:ext cx="4383561" cy="3242060"/>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2" name="Google Shape;462;p20"/>
            <p:cNvSpPr/>
            <p:nvPr/>
          </p:nvSpPr>
          <p:spPr>
            <a:xfrm>
              <a:off x="-1446049" y="-1790916"/>
              <a:ext cx="4383561" cy="3242060"/>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3" name="Google Shape;463;p20"/>
            <p:cNvSpPr/>
            <p:nvPr/>
          </p:nvSpPr>
          <p:spPr>
            <a:xfrm>
              <a:off x="-1602774" y="-2128516"/>
              <a:ext cx="4383561" cy="3242060"/>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64" name="Google Shape;464;p20"/>
          <p:cNvSpPr txBox="1"/>
          <p:nvPr>
            <p:ph type="title"/>
          </p:nvPr>
        </p:nvSpPr>
        <p:spPr>
          <a:xfrm>
            <a:off x="2496150" y="816247"/>
            <a:ext cx="41517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65" name="Google Shape;465;p20"/>
          <p:cNvSpPr txBox="1"/>
          <p:nvPr>
            <p:ph idx="1" type="subTitle"/>
          </p:nvPr>
        </p:nvSpPr>
        <p:spPr>
          <a:xfrm>
            <a:off x="2496150" y="1828700"/>
            <a:ext cx="4151700" cy="105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466" name="Google Shape;466;p20"/>
          <p:cNvGrpSpPr/>
          <p:nvPr/>
        </p:nvGrpSpPr>
        <p:grpSpPr>
          <a:xfrm>
            <a:off x="270072" y="158930"/>
            <a:ext cx="8529685" cy="4825640"/>
            <a:chOff x="251022" y="161080"/>
            <a:chExt cx="8529685" cy="4825640"/>
          </a:xfrm>
        </p:grpSpPr>
        <p:sp>
          <p:nvSpPr>
            <p:cNvPr id="467" name="Google Shape;467;p20"/>
            <p:cNvSpPr/>
            <p:nvPr/>
          </p:nvSpPr>
          <p:spPr>
            <a:xfrm>
              <a:off x="8578511" y="1217364"/>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8" name="Google Shape;468;p20"/>
            <p:cNvSpPr/>
            <p:nvPr/>
          </p:nvSpPr>
          <p:spPr>
            <a:xfrm>
              <a:off x="8520309" y="1846659"/>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9" name="Google Shape;469;p20"/>
            <p:cNvSpPr/>
            <p:nvPr/>
          </p:nvSpPr>
          <p:spPr>
            <a:xfrm>
              <a:off x="251022" y="2334846"/>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0" name="Google Shape;470;p20"/>
            <p:cNvSpPr/>
            <p:nvPr/>
          </p:nvSpPr>
          <p:spPr>
            <a:xfrm>
              <a:off x="419778" y="1974340"/>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1" name="Google Shape;471;p20"/>
            <p:cNvSpPr/>
            <p:nvPr/>
          </p:nvSpPr>
          <p:spPr>
            <a:xfrm>
              <a:off x="4296029" y="4763052"/>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2" name="Google Shape;472;p20"/>
            <p:cNvSpPr/>
            <p:nvPr/>
          </p:nvSpPr>
          <p:spPr>
            <a:xfrm>
              <a:off x="4401856" y="175775"/>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3" name="Google Shape;473;p20"/>
            <p:cNvSpPr/>
            <p:nvPr/>
          </p:nvSpPr>
          <p:spPr>
            <a:xfrm>
              <a:off x="3331912" y="161080"/>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4" name="Google Shape;474;p20"/>
            <p:cNvSpPr/>
            <p:nvPr/>
          </p:nvSpPr>
          <p:spPr>
            <a:xfrm>
              <a:off x="8098171" y="173300"/>
              <a:ext cx="65668" cy="65668"/>
            </a:xfrm>
            <a:custGeom>
              <a:rect b="b" l="l" r="r" t="t"/>
              <a:pathLst>
                <a:path extrusionOk="0" h="52958" w="52958">
                  <a:moveTo>
                    <a:pt x="26479" y="52958"/>
                  </a:moveTo>
                  <a:cubicBezTo>
                    <a:pt x="11910" y="52958"/>
                    <a:pt x="0" y="41104"/>
                    <a:pt x="0" y="26479"/>
                  </a:cubicBezTo>
                  <a:cubicBezTo>
                    <a:pt x="0" y="11855"/>
                    <a:pt x="11855" y="0"/>
                    <a:pt x="26479" y="0"/>
                  </a:cubicBezTo>
                  <a:cubicBezTo>
                    <a:pt x="41104" y="0"/>
                    <a:pt x="52958" y="11855"/>
                    <a:pt x="52958" y="26479"/>
                  </a:cubicBezTo>
                  <a:cubicBezTo>
                    <a:pt x="52958" y="41104"/>
                    <a:pt x="41104" y="52958"/>
                    <a:pt x="26479" y="52958"/>
                  </a:cubicBezTo>
                  <a:close/>
                  <a:moveTo>
                    <a:pt x="26479" y="5595"/>
                  </a:moveTo>
                  <a:cubicBezTo>
                    <a:pt x="14957" y="5595"/>
                    <a:pt x="5540" y="14957"/>
                    <a:pt x="5540" y="26535"/>
                  </a:cubicBezTo>
                  <a:cubicBezTo>
                    <a:pt x="5540" y="38112"/>
                    <a:pt x="14901" y="47474"/>
                    <a:pt x="26479" y="47474"/>
                  </a:cubicBezTo>
                  <a:cubicBezTo>
                    <a:pt x="38057" y="47474"/>
                    <a:pt x="47419" y="38112"/>
                    <a:pt x="47419" y="26535"/>
                  </a:cubicBezTo>
                  <a:cubicBezTo>
                    <a:pt x="47419" y="14957"/>
                    <a:pt x="38057" y="5595"/>
                    <a:pt x="26479" y="5595"/>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5" name="Google Shape;475;p20"/>
            <p:cNvSpPr/>
            <p:nvPr/>
          </p:nvSpPr>
          <p:spPr>
            <a:xfrm>
              <a:off x="8520300" y="236488"/>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6" name="Google Shape;476;p20"/>
            <p:cNvSpPr/>
            <p:nvPr/>
          </p:nvSpPr>
          <p:spPr>
            <a:xfrm>
              <a:off x="4966515" y="347482"/>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7" name="Google Shape;477;p20"/>
            <p:cNvSpPr/>
            <p:nvPr/>
          </p:nvSpPr>
          <p:spPr>
            <a:xfrm>
              <a:off x="1056110" y="4380772"/>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8" name="Google Shape;478;p20"/>
            <p:cNvSpPr/>
            <p:nvPr/>
          </p:nvSpPr>
          <p:spPr>
            <a:xfrm>
              <a:off x="419768" y="3951839"/>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9" name="Google Shape;479;p20"/>
            <p:cNvSpPr/>
            <p:nvPr/>
          </p:nvSpPr>
          <p:spPr>
            <a:xfrm>
              <a:off x="3395791" y="4896598"/>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80" name="Google Shape;480;p20"/>
          <p:cNvSpPr txBox="1"/>
          <p:nvPr/>
        </p:nvSpPr>
        <p:spPr>
          <a:xfrm>
            <a:off x="2496150" y="3528991"/>
            <a:ext cx="41517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pt-BR" sz="1200">
                <a:solidFill>
                  <a:schemeClr val="dk1"/>
                </a:solidFill>
                <a:latin typeface="Didact Gothic"/>
                <a:ea typeface="Didact Gothic"/>
                <a:cs typeface="Didact Gothic"/>
                <a:sym typeface="Didact Gothic"/>
              </a:rPr>
              <a:t>CRÉDITOS:</a:t>
            </a:r>
            <a:r>
              <a:rPr lang="pt-BR" sz="1200">
                <a:solidFill>
                  <a:schemeClr val="dk1"/>
                </a:solidFill>
                <a:latin typeface="Didact Gothic"/>
                <a:ea typeface="Didact Gothic"/>
                <a:cs typeface="Didact Gothic"/>
                <a:sym typeface="Didact Gothic"/>
              </a:rPr>
              <a:t> Este modelo foi criado pelo </a:t>
            </a:r>
            <a:r>
              <a:rPr b="1" lang="pt-BR" sz="1200" u="sng">
                <a:solidFill>
                  <a:schemeClr val="dk1"/>
                </a:solidFill>
                <a:latin typeface="Didact Gothic"/>
                <a:ea typeface="Didact Gothic"/>
                <a:cs typeface="Didact Gothic"/>
                <a:sym typeface="Didact Gothic"/>
                <a:hlinkClick r:id="rId5">
                  <a:extLst>
                    <a:ext uri="{A12FA001-AC4F-418D-AE19-62706E023703}">
                      <ahyp:hlinkClr val="tx"/>
                    </a:ext>
                  </a:extLst>
                </a:hlinkClick>
              </a:rPr>
              <a:t>Slidesgo</a:t>
            </a:r>
            <a:r>
              <a:rPr lang="pt-BR" sz="1200">
                <a:solidFill>
                  <a:schemeClr val="dk1"/>
                </a:solidFill>
                <a:latin typeface="Didact Gothic"/>
                <a:ea typeface="Didact Gothic"/>
                <a:cs typeface="Didact Gothic"/>
                <a:sym typeface="Didact Gothic"/>
              </a:rPr>
              <a:t>, e inclui ícones do </a:t>
            </a:r>
            <a:r>
              <a:rPr b="1" lang="pt-BR" sz="1200" u="sng">
                <a:solidFill>
                  <a:schemeClr val="dk1"/>
                </a:solidFill>
                <a:latin typeface="Didact Gothic"/>
                <a:ea typeface="Didact Gothic"/>
                <a:cs typeface="Didact Gothic"/>
                <a:sym typeface="Didact Gothic"/>
                <a:hlinkClick r:id="rId6">
                  <a:extLst>
                    <a:ext uri="{A12FA001-AC4F-418D-AE19-62706E023703}">
                      <ahyp:hlinkClr val="tx"/>
                    </a:ext>
                  </a:extLst>
                </a:hlinkClick>
              </a:rPr>
              <a:t>Flaticon</a:t>
            </a:r>
            <a:r>
              <a:rPr lang="pt-BR" sz="1200">
                <a:solidFill>
                  <a:schemeClr val="dk1"/>
                </a:solidFill>
                <a:latin typeface="Didact Gothic"/>
                <a:ea typeface="Didact Gothic"/>
                <a:cs typeface="Didact Gothic"/>
                <a:sym typeface="Didact Gothic"/>
              </a:rPr>
              <a:t>, e infográficos e imagens da </a:t>
            </a:r>
            <a:r>
              <a:rPr b="1" lang="pt-BR" sz="1200" u="sng">
                <a:solidFill>
                  <a:schemeClr val="dk1"/>
                </a:solidFill>
                <a:latin typeface="Didact Gothic"/>
                <a:ea typeface="Didact Gothic"/>
                <a:cs typeface="Didact Gothic"/>
                <a:sym typeface="Didact Gothic"/>
                <a:hlinkClick r:id="rId7">
                  <a:extLst>
                    <a:ext uri="{A12FA001-AC4F-418D-AE19-62706E023703}">
                      <ahyp:hlinkClr val="tx"/>
                    </a:ext>
                  </a:extLst>
                </a:hlinkClick>
              </a:rPr>
              <a:t>Freepik</a:t>
            </a:r>
            <a:r>
              <a:rPr lang="pt-BR" sz="1200" u="sng">
                <a:solidFill>
                  <a:schemeClr val="dk1"/>
                </a:solidFill>
                <a:latin typeface="Didact Gothic"/>
                <a:ea typeface="Didact Gothic"/>
                <a:cs typeface="Didact Gothic"/>
                <a:sym typeface="Didact Gothic"/>
              </a:rPr>
              <a:t> </a:t>
            </a:r>
            <a:endParaRPr b="1" sz="1200" u="sng">
              <a:solidFill>
                <a:schemeClr val="dk1"/>
              </a:solidFill>
              <a:latin typeface="Didact Gothic"/>
              <a:ea typeface="Didact Gothic"/>
              <a:cs typeface="Didact Gothic"/>
              <a:sym typeface="Didact Gothic"/>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pic>
        <p:nvPicPr>
          <p:cNvPr id="41" name="Google Shape;41;p3"/>
          <p:cNvPicPr preferRelativeResize="0"/>
          <p:nvPr/>
        </p:nvPicPr>
        <p:blipFill>
          <a:blip r:embed="rId2">
            <a:alphaModFix/>
          </a:blip>
          <a:stretch>
            <a:fillRect/>
          </a:stretch>
        </p:blipFill>
        <p:spPr>
          <a:xfrm>
            <a:off x="75" y="9218"/>
            <a:ext cx="9143998" cy="5125063"/>
          </a:xfrm>
          <a:prstGeom prst="rect">
            <a:avLst/>
          </a:prstGeom>
          <a:noFill/>
          <a:ln>
            <a:noFill/>
          </a:ln>
        </p:spPr>
      </p:pic>
      <p:sp>
        <p:nvSpPr>
          <p:cNvPr id="42" name="Google Shape;42;p3"/>
          <p:cNvSpPr txBox="1"/>
          <p:nvPr>
            <p:ph type="title"/>
          </p:nvPr>
        </p:nvSpPr>
        <p:spPr>
          <a:xfrm>
            <a:off x="1095625" y="3504950"/>
            <a:ext cx="4383600" cy="8418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b="0"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3" name="Google Shape;43;p3"/>
          <p:cNvSpPr txBox="1"/>
          <p:nvPr>
            <p:ph hasCustomPrompt="1" idx="2" type="title"/>
          </p:nvPr>
        </p:nvSpPr>
        <p:spPr>
          <a:xfrm>
            <a:off x="1095625" y="2739350"/>
            <a:ext cx="12357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a:solidFill>
                  <a:schemeClr val="lt2"/>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44" name="Google Shape;44;p3"/>
          <p:cNvGrpSpPr/>
          <p:nvPr/>
        </p:nvGrpSpPr>
        <p:grpSpPr>
          <a:xfrm>
            <a:off x="-1723400" y="-1647212"/>
            <a:ext cx="12538026" cy="7071613"/>
            <a:chOff x="-1723400" y="-1647212"/>
            <a:chExt cx="12538026" cy="7071613"/>
          </a:xfrm>
        </p:grpSpPr>
        <p:pic>
          <p:nvPicPr>
            <p:cNvPr id="45" name="Google Shape;45;p3"/>
            <p:cNvPicPr preferRelativeResize="0"/>
            <p:nvPr/>
          </p:nvPicPr>
          <p:blipFill>
            <a:blip r:embed="rId3">
              <a:alphaModFix/>
            </a:blip>
            <a:stretch>
              <a:fillRect/>
            </a:stretch>
          </p:blipFill>
          <p:spPr>
            <a:xfrm rot="-5400000">
              <a:off x="4450739" y="-287637"/>
              <a:ext cx="5790674" cy="4574851"/>
            </a:xfrm>
            <a:prstGeom prst="rect">
              <a:avLst/>
            </a:prstGeom>
            <a:noFill/>
            <a:ln>
              <a:noFill/>
            </a:ln>
          </p:spPr>
        </p:pic>
        <p:pic>
          <p:nvPicPr>
            <p:cNvPr id="46" name="Google Shape;46;p3"/>
            <p:cNvPicPr preferRelativeResize="0"/>
            <p:nvPr/>
          </p:nvPicPr>
          <p:blipFill>
            <a:blip r:embed="rId3">
              <a:alphaModFix/>
            </a:blip>
            <a:stretch>
              <a:fillRect/>
            </a:stretch>
          </p:blipFill>
          <p:spPr>
            <a:xfrm rot="-5400000">
              <a:off x="5136564" y="-836012"/>
              <a:ext cx="5790674" cy="4574851"/>
            </a:xfrm>
            <a:prstGeom prst="rect">
              <a:avLst/>
            </a:prstGeom>
            <a:noFill/>
            <a:ln>
              <a:noFill/>
            </a:ln>
          </p:spPr>
        </p:pic>
        <p:pic>
          <p:nvPicPr>
            <p:cNvPr id="47" name="Google Shape;47;p3"/>
            <p:cNvPicPr preferRelativeResize="0"/>
            <p:nvPr/>
          </p:nvPicPr>
          <p:blipFill>
            <a:blip r:embed="rId4">
              <a:alphaModFix/>
            </a:blip>
            <a:stretch>
              <a:fillRect/>
            </a:stretch>
          </p:blipFill>
          <p:spPr>
            <a:xfrm flipH="1" rot="10800000">
              <a:off x="-1239875" y="-895551"/>
              <a:ext cx="4929326" cy="3225226"/>
            </a:xfrm>
            <a:prstGeom prst="rect">
              <a:avLst/>
            </a:prstGeom>
            <a:noFill/>
            <a:ln>
              <a:noFill/>
            </a:ln>
          </p:spPr>
        </p:pic>
        <p:sp>
          <p:nvSpPr>
            <p:cNvPr id="48" name="Google Shape;48;p3"/>
            <p:cNvSpPr/>
            <p:nvPr/>
          </p:nvSpPr>
          <p:spPr>
            <a:xfrm rot="4860328">
              <a:off x="6697475" y="-651030"/>
              <a:ext cx="4019020" cy="2972447"/>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 name="Google Shape;49;p3"/>
            <p:cNvSpPr/>
            <p:nvPr/>
          </p:nvSpPr>
          <p:spPr>
            <a:xfrm rot="4860328">
              <a:off x="7023000" y="-916280"/>
              <a:ext cx="4019020" cy="2972447"/>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 name="Google Shape;50;p3"/>
            <p:cNvSpPr/>
            <p:nvPr/>
          </p:nvSpPr>
          <p:spPr>
            <a:xfrm>
              <a:off x="-1338799" y="-815901"/>
              <a:ext cx="4464875" cy="3302199"/>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 name="Google Shape;51;p3"/>
            <p:cNvSpPr/>
            <p:nvPr/>
          </p:nvSpPr>
          <p:spPr>
            <a:xfrm>
              <a:off x="-1433100" y="-1137949"/>
              <a:ext cx="4110051" cy="3039773"/>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 name="Google Shape;52;p3"/>
            <p:cNvSpPr/>
            <p:nvPr/>
          </p:nvSpPr>
          <p:spPr>
            <a:xfrm>
              <a:off x="-1723400" y="-1618724"/>
              <a:ext cx="4110051" cy="3039773"/>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53" name="Google Shape;53;p3"/>
            <p:cNvPicPr preferRelativeResize="0"/>
            <p:nvPr/>
          </p:nvPicPr>
          <p:blipFill rotWithShape="1">
            <a:blip r:embed="rId3">
              <a:alphaModFix amt="35000"/>
            </a:blip>
            <a:srcRect b="15233" l="0" r="35732" t="21531"/>
            <a:stretch/>
          </p:blipFill>
          <p:spPr>
            <a:xfrm rot="10800000">
              <a:off x="-758774" y="-274451"/>
              <a:ext cx="8422149" cy="5698851"/>
            </a:xfrm>
            <a:prstGeom prst="rect">
              <a:avLst/>
            </a:prstGeom>
            <a:noFill/>
            <a:ln>
              <a:noFill/>
            </a:ln>
          </p:spPr>
        </p:pic>
      </p:grpSp>
      <p:grpSp>
        <p:nvGrpSpPr>
          <p:cNvPr id="54" name="Google Shape;54;p3"/>
          <p:cNvGrpSpPr/>
          <p:nvPr/>
        </p:nvGrpSpPr>
        <p:grpSpPr>
          <a:xfrm>
            <a:off x="355543" y="968557"/>
            <a:ext cx="7813691" cy="3964213"/>
            <a:chOff x="355543" y="968557"/>
            <a:chExt cx="7813691" cy="3964213"/>
          </a:xfrm>
        </p:grpSpPr>
        <p:sp>
          <p:nvSpPr>
            <p:cNvPr id="55" name="Google Shape;55;p3"/>
            <p:cNvSpPr/>
            <p:nvPr/>
          </p:nvSpPr>
          <p:spPr>
            <a:xfrm>
              <a:off x="6304509" y="130864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6" name="Google Shape;56;p3"/>
            <p:cNvSpPr/>
            <p:nvPr/>
          </p:nvSpPr>
          <p:spPr>
            <a:xfrm>
              <a:off x="668159" y="3065171"/>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7" name="Google Shape;57;p3"/>
            <p:cNvSpPr/>
            <p:nvPr/>
          </p:nvSpPr>
          <p:spPr>
            <a:xfrm>
              <a:off x="7169779" y="4557764"/>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 name="Google Shape;58;p3"/>
            <p:cNvSpPr/>
            <p:nvPr/>
          </p:nvSpPr>
          <p:spPr>
            <a:xfrm>
              <a:off x="8079112" y="2052255"/>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 name="Google Shape;59;p3"/>
            <p:cNvSpPr/>
            <p:nvPr/>
          </p:nvSpPr>
          <p:spPr>
            <a:xfrm>
              <a:off x="835220" y="4604010"/>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0" name="Google Shape;60;p3"/>
            <p:cNvSpPr/>
            <p:nvPr/>
          </p:nvSpPr>
          <p:spPr>
            <a:xfrm>
              <a:off x="6111915" y="968557"/>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 name="Google Shape;61;p3"/>
            <p:cNvSpPr/>
            <p:nvPr/>
          </p:nvSpPr>
          <p:spPr>
            <a:xfrm>
              <a:off x="7169785" y="2637572"/>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 name="Google Shape;62;p3"/>
            <p:cNvSpPr/>
            <p:nvPr/>
          </p:nvSpPr>
          <p:spPr>
            <a:xfrm>
              <a:off x="355543" y="4161139"/>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 name="Google Shape;63;p3"/>
            <p:cNvSpPr/>
            <p:nvPr/>
          </p:nvSpPr>
          <p:spPr>
            <a:xfrm>
              <a:off x="1297891" y="4842648"/>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4" name="Google Shape;64;p3"/>
            <p:cNvSpPr/>
            <p:nvPr/>
          </p:nvSpPr>
          <p:spPr>
            <a:xfrm>
              <a:off x="1115025" y="1308638"/>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5" name="Google Shape;65;p3"/>
            <p:cNvSpPr/>
            <p:nvPr/>
          </p:nvSpPr>
          <p:spPr>
            <a:xfrm>
              <a:off x="355556" y="2894925"/>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6" name="Google Shape;66;p3"/>
            <p:cNvSpPr/>
            <p:nvPr/>
          </p:nvSpPr>
          <p:spPr>
            <a:xfrm>
              <a:off x="7541375" y="4467563"/>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7" name="Google Shape;67;p3"/>
            <p:cNvSpPr/>
            <p:nvPr/>
          </p:nvSpPr>
          <p:spPr>
            <a:xfrm>
              <a:off x="7988987" y="4222505"/>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81" name="Shape 481"/>
        <p:cNvGrpSpPr/>
        <p:nvPr/>
      </p:nvGrpSpPr>
      <p:grpSpPr>
        <a:xfrm>
          <a:off x="0" y="0"/>
          <a:ext cx="0" cy="0"/>
          <a:chOff x="0" y="0"/>
          <a:chExt cx="0" cy="0"/>
        </a:xfrm>
      </p:grpSpPr>
      <p:pic>
        <p:nvPicPr>
          <p:cNvPr id="482" name="Google Shape;482;p21"/>
          <p:cNvPicPr preferRelativeResize="0"/>
          <p:nvPr/>
        </p:nvPicPr>
        <p:blipFill>
          <a:blip r:embed="rId2">
            <a:alphaModFix/>
          </a:blip>
          <a:stretch>
            <a:fillRect/>
          </a:stretch>
        </p:blipFill>
        <p:spPr>
          <a:xfrm>
            <a:off x="0" y="9218"/>
            <a:ext cx="9143998" cy="5125063"/>
          </a:xfrm>
          <a:prstGeom prst="rect">
            <a:avLst/>
          </a:prstGeom>
          <a:noFill/>
          <a:ln>
            <a:noFill/>
          </a:ln>
        </p:spPr>
      </p:pic>
      <p:grpSp>
        <p:nvGrpSpPr>
          <p:cNvPr id="483" name="Google Shape;483;p21"/>
          <p:cNvGrpSpPr/>
          <p:nvPr/>
        </p:nvGrpSpPr>
        <p:grpSpPr>
          <a:xfrm>
            <a:off x="-979410" y="-1316675"/>
            <a:ext cx="3758258" cy="4603128"/>
            <a:chOff x="-979410" y="-1316675"/>
            <a:chExt cx="3758258" cy="4603128"/>
          </a:xfrm>
        </p:grpSpPr>
        <p:pic>
          <p:nvPicPr>
            <p:cNvPr id="484" name="Google Shape;484;p21"/>
            <p:cNvPicPr preferRelativeResize="0"/>
            <p:nvPr/>
          </p:nvPicPr>
          <p:blipFill>
            <a:blip r:embed="rId3">
              <a:alphaModFix/>
            </a:blip>
            <a:stretch>
              <a:fillRect/>
            </a:stretch>
          </p:blipFill>
          <p:spPr>
            <a:xfrm flipH="1" rot="5400000">
              <a:off x="-914789" y="-407183"/>
              <a:ext cx="4126874" cy="3260399"/>
            </a:xfrm>
            <a:prstGeom prst="rect">
              <a:avLst/>
            </a:prstGeom>
            <a:noFill/>
            <a:ln>
              <a:noFill/>
            </a:ln>
          </p:spPr>
        </p:pic>
        <p:pic>
          <p:nvPicPr>
            <p:cNvPr id="485" name="Google Shape;485;p21"/>
            <p:cNvPicPr preferRelativeResize="0"/>
            <p:nvPr/>
          </p:nvPicPr>
          <p:blipFill>
            <a:blip r:embed="rId3">
              <a:alphaModFix/>
            </a:blip>
            <a:stretch>
              <a:fillRect/>
            </a:stretch>
          </p:blipFill>
          <p:spPr>
            <a:xfrm flipH="1" rot="5400000">
              <a:off x="-1096889" y="-631283"/>
              <a:ext cx="4126874" cy="3260399"/>
            </a:xfrm>
            <a:prstGeom prst="rect">
              <a:avLst/>
            </a:prstGeom>
            <a:noFill/>
            <a:ln>
              <a:noFill/>
            </a:ln>
          </p:spPr>
        </p:pic>
        <p:sp>
          <p:nvSpPr>
            <p:cNvPr id="486" name="Google Shape;486;p21"/>
            <p:cNvSpPr/>
            <p:nvPr/>
          </p:nvSpPr>
          <p:spPr>
            <a:xfrm flipH="1" rot="-5112991">
              <a:off x="-1059682" y="-499682"/>
              <a:ext cx="3545811" cy="2622464"/>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7" name="Google Shape;487;p21"/>
            <p:cNvSpPr/>
            <p:nvPr/>
          </p:nvSpPr>
          <p:spPr>
            <a:xfrm flipH="1" rot="-5112991">
              <a:off x="-1297807" y="-751832"/>
              <a:ext cx="3545811" cy="2622464"/>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88" name="Google Shape;488;p21"/>
          <p:cNvGrpSpPr/>
          <p:nvPr/>
        </p:nvGrpSpPr>
        <p:grpSpPr>
          <a:xfrm>
            <a:off x="251022" y="176161"/>
            <a:ext cx="8731854" cy="4708805"/>
            <a:chOff x="251022" y="176161"/>
            <a:chExt cx="8731854" cy="4708805"/>
          </a:xfrm>
        </p:grpSpPr>
        <p:sp>
          <p:nvSpPr>
            <p:cNvPr id="489" name="Google Shape;489;p21"/>
            <p:cNvSpPr/>
            <p:nvPr/>
          </p:nvSpPr>
          <p:spPr>
            <a:xfrm>
              <a:off x="7429911" y="176161"/>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0" name="Google Shape;490;p21"/>
            <p:cNvSpPr/>
            <p:nvPr/>
          </p:nvSpPr>
          <p:spPr>
            <a:xfrm>
              <a:off x="8722946" y="3893609"/>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1" name="Google Shape;491;p21"/>
            <p:cNvSpPr/>
            <p:nvPr/>
          </p:nvSpPr>
          <p:spPr>
            <a:xfrm>
              <a:off x="251022" y="4747108"/>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2" name="Google Shape;492;p21"/>
            <p:cNvSpPr/>
            <p:nvPr/>
          </p:nvSpPr>
          <p:spPr>
            <a:xfrm>
              <a:off x="341153" y="4444940"/>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3" name="Google Shape;493;p21"/>
            <p:cNvSpPr/>
            <p:nvPr/>
          </p:nvSpPr>
          <p:spPr>
            <a:xfrm>
              <a:off x="6565204" y="4763052"/>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4" name="Google Shape;494;p21"/>
            <p:cNvSpPr/>
            <p:nvPr/>
          </p:nvSpPr>
          <p:spPr>
            <a:xfrm>
              <a:off x="2725456" y="328175"/>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5" name="Google Shape;495;p21"/>
            <p:cNvSpPr/>
            <p:nvPr/>
          </p:nvSpPr>
          <p:spPr>
            <a:xfrm>
              <a:off x="2543612" y="238055"/>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6" name="Google Shape;496;p21"/>
            <p:cNvSpPr/>
            <p:nvPr/>
          </p:nvSpPr>
          <p:spPr>
            <a:xfrm>
              <a:off x="7815646" y="320147"/>
              <a:ext cx="65668" cy="65668"/>
            </a:xfrm>
            <a:custGeom>
              <a:rect b="b" l="l" r="r" t="t"/>
              <a:pathLst>
                <a:path extrusionOk="0" h="52958" w="52958">
                  <a:moveTo>
                    <a:pt x="26479" y="52958"/>
                  </a:moveTo>
                  <a:cubicBezTo>
                    <a:pt x="11910" y="52958"/>
                    <a:pt x="0" y="41104"/>
                    <a:pt x="0" y="26479"/>
                  </a:cubicBezTo>
                  <a:cubicBezTo>
                    <a:pt x="0" y="11855"/>
                    <a:pt x="11855" y="0"/>
                    <a:pt x="26479" y="0"/>
                  </a:cubicBezTo>
                  <a:cubicBezTo>
                    <a:pt x="41104" y="0"/>
                    <a:pt x="52958" y="11855"/>
                    <a:pt x="52958" y="26479"/>
                  </a:cubicBezTo>
                  <a:cubicBezTo>
                    <a:pt x="52958" y="41104"/>
                    <a:pt x="41104" y="52958"/>
                    <a:pt x="26479" y="52958"/>
                  </a:cubicBezTo>
                  <a:close/>
                  <a:moveTo>
                    <a:pt x="26479" y="5595"/>
                  </a:moveTo>
                  <a:cubicBezTo>
                    <a:pt x="14957" y="5595"/>
                    <a:pt x="5540" y="14957"/>
                    <a:pt x="5540" y="26535"/>
                  </a:cubicBezTo>
                  <a:cubicBezTo>
                    <a:pt x="5540" y="38112"/>
                    <a:pt x="14901" y="47474"/>
                    <a:pt x="26479" y="47474"/>
                  </a:cubicBezTo>
                  <a:cubicBezTo>
                    <a:pt x="38057" y="47474"/>
                    <a:pt x="47419" y="38112"/>
                    <a:pt x="47419" y="26535"/>
                  </a:cubicBezTo>
                  <a:cubicBezTo>
                    <a:pt x="47419" y="14957"/>
                    <a:pt x="38057" y="5595"/>
                    <a:pt x="26479" y="5595"/>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7" name="Google Shape;497;p21"/>
            <p:cNvSpPr/>
            <p:nvPr/>
          </p:nvSpPr>
          <p:spPr>
            <a:xfrm>
              <a:off x="8722470" y="1673560"/>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8" name="Google Shape;498;p21"/>
            <p:cNvSpPr/>
            <p:nvPr/>
          </p:nvSpPr>
          <p:spPr>
            <a:xfrm>
              <a:off x="8705103" y="1385607"/>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9" name="Google Shape;499;p21"/>
            <p:cNvSpPr/>
            <p:nvPr/>
          </p:nvSpPr>
          <p:spPr>
            <a:xfrm>
              <a:off x="8578560" y="4444960"/>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0" name="Google Shape;500;p21"/>
            <p:cNvSpPr/>
            <p:nvPr/>
          </p:nvSpPr>
          <p:spPr>
            <a:xfrm>
              <a:off x="7815643" y="4699364"/>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01" name="Google Shape;501;p21"/>
            <p:cNvSpPr/>
            <p:nvPr/>
          </p:nvSpPr>
          <p:spPr>
            <a:xfrm>
              <a:off x="251028" y="4042148"/>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02" name="Shape 502"/>
        <p:cNvGrpSpPr/>
        <p:nvPr/>
      </p:nvGrpSpPr>
      <p:grpSpPr>
        <a:xfrm>
          <a:off x="0" y="0"/>
          <a:ext cx="0" cy="0"/>
          <a:chOff x="0" y="0"/>
          <a:chExt cx="0" cy="0"/>
        </a:xfrm>
      </p:grpSpPr>
      <p:pic>
        <p:nvPicPr>
          <p:cNvPr id="503" name="Google Shape;503;p22"/>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504" name="Google Shape;504;p22"/>
          <p:cNvGrpSpPr/>
          <p:nvPr/>
        </p:nvGrpSpPr>
        <p:grpSpPr>
          <a:xfrm>
            <a:off x="-1259943" y="-1393104"/>
            <a:ext cx="11967156" cy="7873081"/>
            <a:chOff x="-1259943" y="-1393104"/>
            <a:chExt cx="11967156" cy="7873081"/>
          </a:xfrm>
        </p:grpSpPr>
        <p:pic>
          <p:nvPicPr>
            <p:cNvPr id="505" name="Google Shape;505;p22"/>
            <p:cNvPicPr preferRelativeResize="0"/>
            <p:nvPr/>
          </p:nvPicPr>
          <p:blipFill>
            <a:blip r:embed="rId3">
              <a:alphaModFix/>
            </a:blip>
            <a:stretch>
              <a:fillRect/>
            </a:stretch>
          </p:blipFill>
          <p:spPr>
            <a:xfrm rot="10800000">
              <a:off x="5780862" y="-933611"/>
              <a:ext cx="4668227" cy="3054399"/>
            </a:xfrm>
            <a:prstGeom prst="rect">
              <a:avLst/>
            </a:prstGeom>
            <a:noFill/>
            <a:ln>
              <a:noFill/>
            </a:ln>
          </p:spPr>
        </p:pic>
        <p:pic>
          <p:nvPicPr>
            <p:cNvPr id="506" name="Google Shape;506;p22"/>
            <p:cNvPicPr preferRelativeResize="0"/>
            <p:nvPr/>
          </p:nvPicPr>
          <p:blipFill>
            <a:blip r:embed="rId3">
              <a:alphaModFix/>
            </a:blip>
            <a:stretch>
              <a:fillRect/>
            </a:stretch>
          </p:blipFill>
          <p:spPr>
            <a:xfrm rot="10800000">
              <a:off x="5972537" y="-1265661"/>
              <a:ext cx="4668227" cy="3054399"/>
            </a:xfrm>
            <a:prstGeom prst="rect">
              <a:avLst/>
            </a:prstGeom>
            <a:noFill/>
            <a:ln>
              <a:noFill/>
            </a:ln>
          </p:spPr>
        </p:pic>
        <p:sp>
          <p:nvSpPr>
            <p:cNvPr id="507" name="Google Shape;507;p22"/>
            <p:cNvSpPr/>
            <p:nvPr/>
          </p:nvSpPr>
          <p:spPr>
            <a:xfrm flipH="1" rot="222325">
              <a:off x="6729313" y="-1270444"/>
              <a:ext cx="3889023" cy="2876302"/>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508" name="Google Shape;508;p22"/>
            <p:cNvPicPr preferRelativeResize="0"/>
            <p:nvPr/>
          </p:nvPicPr>
          <p:blipFill>
            <a:blip r:embed="rId3">
              <a:alphaModFix/>
            </a:blip>
            <a:stretch>
              <a:fillRect/>
            </a:stretch>
          </p:blipFill>
          <p:spPr>
            <a:xfrm flipH="1" rot="5400000">
              <a:off x="-2109945" y="2055864"/>
              <a:ext cx="5348623" cy="3499601"/>
            </a:xfrm>
            <a:prstGeom prst="rect">
              <a:avLst/>
            </a:prstGeom>
            <a:noFill/>
            <a:ln>
              <a:noFill/>
            </a:ln>
          </p:spPr>
        </p:pic>
        <p:pic>
          <p:nvPicPr>
            <p:cNvPr id="509" name="Google Shape;509;p22"/>
            <p:cNvPicPr preferRelativeResize="0"/>
            <p:nvPr/>
          </p:nvPicPr>
          <p:blipFill>
            <a:blip r:embed="rId3">
              <a:alphaModFix/>
            </a:blip>
            <a:stretch>
              <a:fillRect/>
            </a:stretch>
          </p:blipFill>
          <p:spPr>
            <a:xfrm flipH="1" rot="5400000">
              <a:off x="-1967870" y="2599464"/>
              <a:ext cx="4416773" cy="2889901"/>
            </a:xfrm>
            <a:prstGeom prst="rect">
              <a:avLst/>
            </a:prstGeom>
            <a:noFill/>
            <a:ln>
              <a:noFill/>
            </a:ln>
          </p:spPr>
        </p:pic>
        <p:sp>
          <p:nvSpPr>
            <p:cNvPr id="510" name="Google Shape;510;p22"/>
            <p:cNvSpPr/>
            <p:nvPr/>
          </p:nvSpPr>
          <p:spPr>
            <a:xfrm rot="-5400000">
              <a:off x="-1830693" y="2662815"/>
              <a:ext cx="4383561" cy="3242060"/>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511" name="Google Shape;511;p22"/>
          <p:cNvGrpSpPr/>
          <p:nvPr/>
        </p:nvGrpSpPr>
        <p:grpSpPr>
          <a:xfrm>
            <a:off x="203280" y="142235"/>
            <a:ext cx="8779652" cy="4695008"/>
            <a:chOff x="203280" y="142235"/>
            <a:chExt cx="8779652" cy="4695008"/>
          </a:xfrm>
        </p:grpSpPr>
        <p:sp>
          <p:nvSpPr>
            <p:cNvPr id="512" name="Google Shape;512;p22"/>
            <p:cNvSpPr/>
            <p:nvPr/>
          </p:nvSpPr>
          <p:spPr>
            <a:xfrm>
              <a:off x="8780711" y="4211851"/>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3" name="Google Shape;513;p22"/>
            <p:cNvSpPr/>
            <p:nvPr/>
          </p:nvSpPr>
          <p:spPr>
            <a:xfrm>
              <a:off x="8924684" y="2238859"/>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4" name="Google Shape;514;p22"/>
            <p:cNvSpPr/>
            <p:nvPr/>
          </p:nvSpPr>
          <p:spPr>
            <a:xfrm>
              <a:off x="2314172" y="4747121"/>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5" name="Google Shape;515;p22"/>
            <p:cNvSpPr/>
            <p:nvPr/>
          </p:nvSpPr>
          <p:spPr>
            <a:xfrm>
              <a:off x="341153" y="347465"/>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6" name="Google Shape;516;p22"/>
            <p:cNvSpPr/>
            <p:nvPr/>
          </p:nvSpPr>
          <p:spPr>
            <a:xfrm>
              <a:off x="8715629" y="3848652"/>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7" name="Google Shape;517;p22"/>
            <p:cNvSpPr/>
            <p:nvPr/>
          </p:nvSpPr>
          <p:spPr>
            <a:xfrm>
              <a:off x="5310721" y="228713"/>
              <a:ext cx="65668" cy="65668"/>
            </a:xfrm>
            <a:custGeom>
              <a:rect b="b" l="l" r="r" t="t"/>
              <a:pathLst>
                <a:path extrusionOk="0" h="52958" w="52958">
                  <a:moveTo>
                    <a:pt x="26479" y="52958"/>
                  </a:moveTo>
                  <a:cubicBezTo>
                    <a:pt x="11910" y="52958"/>
                    <a:pt x="0" y="41104"/>
                    <a:pt x="0" y="26479"/>
                  </a:cubicBezTo>
                  <a:cubicBezTo>
                    <a:pt x="0" y="11855"/>
                    <a:pt x="11855" y="0"/>
                    <a:pt x="26479" y="0"/>
                  </a:cubicBezTo>
                  <a:cubicBezTo>
                    <a:pt x="41104" y="0"/>
                    <a:pt x="52958" y="11855"/>
                    <a:pt x="52958" y="26479"/>
                  </a:cubicBezTo>
                  <a:cubicBezTo>
                    <a:pt x="52958" y="41104"/>
                    <a:pt x="41104" y="52958"/>
                    <a:pt x="26479" y="52958"/>
                  </a:cubicBezTo>
                  <a:close/>
                  <a:moveTo>
                    <a:pt x="26479" y="5595"/>
                  </a:moveTo>
                  <a:cubicBezTo>
                    <a:pt x="14957" y="5595"/>
                    <a:pt x="5540" y="14957"/>
                    <a:pt x="5540" y="26535"/>
                  </a:cubicBezTo>
                  <a:cubicBezTo>
                    <a:pt x="5540" y="38112"/>
                    <a:pt x="14901" y="47474"/>
                    <a:pt x="26479" y="47474"/>
                  </a:cubicBezTo>
                  <a:cubicBezTo>
                    <a:pt x="38057" y="47474"/>
                    <a:pt x="47419" y="38112"/>
                    <a:pt x="47419" y="26535"/>
                  </a:cubicBezTo>
                  <a:cubicBezTo>
                    <a:pt x="47419" y="14957"/>
                    <a:pt x="38057" y="5595"/>
                    <a:pt x="26479" y="5595"/>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8" name="Google Shape;518;p22"/>
            <p:cNvSpPr/>
            <p:nvPr/>
          </p:nvSpPr>
          <p:spPr>
            <a:xfrm>
              <a:off x="8543625" y="2939051"/>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9" name="Google Shape;519;p22"/>
            <p:cNvSpPr/>
            <p:nvPr/>
          </p:nvSpPr>
          <p:spPr>
            <a:xfrm>
              <a:off x="1092020" y="142235"/>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0" name="Google Shape;520;p22"/>
            <p:cNvSpPr/>
            <p:nvPr/>
          </p:nvSpPr>
          <p:spPr>
            <a:xfrm>
              <a:off x="4966515" y="347482"/>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1" name="Google Shape;521;p22"/>
            <p:cNvSpPr/>
            <p:nvPr/>
          </p:nvSpPr>
          <p:spPr>
            <a:xfrm>
              <a:off x="8500323" y="4444960"/>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2" name="Google Shape;522;p22"/>
            <p:cNvSpPr/>
            <p:nvPr/>
          </p:nvSpPr>
          <p:spPr>
            <a:xfrm>
              <a:off x="203280" y="884214"/>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23" name="Google Shape;523;p22"/>
            <p:cNvSpPr/>
            <p:nvPr/>
          </p:nvSpPr>
          <p:spPr>
            <a:xfrm>
              <a:off x="519316" y="1139485"/>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27" name="Shape 527"/>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528" name="Shape 528"/>
        <p:cNvGrpSpPr/>
        <p:nvPr/>
      </p:nvGrpSpPr>
      <p:grpSpPr>
        <a:xfrm>
          <a:off x="0" y="0"/>
          <a:ext cx="0" cy="0"/>
          <a:chOff x="0" y="0"/>
          <a:chExt cx="0" cy="0"/>
        </a:xfrm>
      </p:grpSpPr>
      <p:sp>
        <p:nvSpPr>
          <p:cNvPr id="529" name="Google Shape;529;p2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8" name="Shape 68"/>
        <p:cNvGrpSpPr/>
        <p:nvPr/>
      </p:nvGrpSpPr>
      <p:grpSpPr>
        <a:xfrm>
          <a:off x="0" y="0"/>
          <a:ext cx="0" cy="0"/>
          <a:chOff x="0" y="0"/>
          <a:chExt cx="0" cy="0"/>
        </a:xfrm>
      </p:grpSpPr>
      <p:pic>
        <p:nvPicPr>
          <p:cNvPr id="69" name="Google Shape;69;p4"/>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70" name="Google Shape;70;p4"/>
          <p:cNvGrpSpPr/>
          <p:nvPr/>
        </p:nvGrpSpPr>
        <p:grpSpPr>
          <a:xfrm>
            <a:off x="-1546149" y="1824774"/>
            <a:ext cx="13730032" cy="5166417"/>
            <a:chOff x="-1546149" y="1824774"/>
            <a:chExt cx="13730032" cy="5166417"/>
          </a:xfrm>
        </p:grpSpPr>
        <p:pic>
          <p:nvPicPr>
            <p:cNvPr id="71" name="Google Shape;71;p4"/>
            <p:cNvPicPr preferRelativeResize="0"/>
            <p:nvPr/>
          </p:nvPicPr>
          <p:blipFill>
            <a:blip r:embed="rId3">
              <a:alphaModFix/>
            </a:blip>
            <a:stretch>
              <a:fillRect/>
            </a:stretch>
          </p:blipFill>
          <p:spPr>
            <a:xfrm rot="5400000">
              <a:off x="-1660033" y="2413613"/>
              <a:ext cx="4792781" cy="3786484"/>
            </a:xfrm>
            <a:prstGeom prst="rect">
              <a:avLst/>
            </a:prstGeom>
            <a:noFill/>
            <a:ln>
              <a:noFill/>
            </a:ln>
          </p:spPr>
        </p:pic>
        <p:pic>
          <p:nvPicPr>
            <p:cNvPr id="72" name="Google Shape;72;p4"/>
            <p:cNvPicPr preferRelativeResize="0"/>
            <p:nvPr/>
          </p:nvPicPr>
          <p:blipFill>
            <a:blip r:embed="rId4">
              <a:alphaModFix/>
            </a:blip>
            <a:stretch>
              <a:fillRect/>
            </a:stretch>
          </p:blipFill>
          <p:spPr>
            <a:xfrm rot="-4209417">
              <a:off x="7464170" y="3674931"/>
              <a:ext cx="2539044" cy="1661282"/>
            </a:xfrm>
            <a:prstGeom prst="rect">
              <a:avLst/>
            </a:prstGeom>
            <a:noFill/>
            <a:ln>
              <a:noFill/>
            </a:ln>
          </p:spPr>
        </p:pic>
        <p:pic>
          <p:nvPicPr>
            <p:cNvPr id="73" name="Google Shape;73;p4"/>
            <p:cNvPicPr preferRelativeResize="0"/>
            <p:nvPr/>
          </p:nvPicPr>
          <p:blipFill>
            <a:blip r:embed="rId4">
              <a:alphaModFix/>
            </a:blip>
            <a:stretch>
              <a:fillRect/>
            </a:stretch>
          </p:blipFill>
          <p:spPr>
            <a:xfrm rot="-4209417">
              <a:off x="7781133" y="3674936"/>
              <a:ext cx="2539044" cy="1661282"/>
            </a:xfrm>
            <a:prstGeom prst="rect">
              <a:avLst/>
            </a:prstGeom>
            <a:noFill/>
            <a:ln>
              <a:noFill/>
            </a:ln>
          </p:spPr>
        </p:pic>
        <p:pic>
          <p:nvPicPr>
            <p:cNvPr id="74" name="Google Shape;74;p4"/>
            <p:cNvPicPr preferRelativeResize="0"/>
            <p:nvPr/>
          </p:nvPicPr>
          <p:blipFill>
            <a:blip r:embed="rId3">
              <a:alphaModFix/>
            </a:blip>
            <a:stretch>
              <a:fillRect/>
            </a:stretch>
          </p:blipFill>
          <p:spPr>
            <a:xfrm rot="5400000">
              <a:off x="-2049297" y="2701559"/>
              <a:ext cx="4792781" cy="3786484"/>
            </a:xfrm>
            <a:prstGeom prst="rect">
              <a:avLst/>
            </a:prstGeom>
            <a:noFill/>
            <a:ln>
              <a:noFill/>
            </a:ln>
          </p:spPr>
        </p:pic>
        <p:sp>
          <p:nvSpPr>
            <p:cNvPr id="75" name="Google Shape;75;p4"/>
            <p:cNvSpPr/>
            <p:nvPr/>
          </p:nvSpPr>
          <p:spPr>
            <a:xfrm rot="-5595830">
              <a:off x="-1746045" y="3313922"/>
              <a:ext cx="3635456" cy="2688765"/>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 name="Google Shape;76;p4"/>
            <p:cNvSpPr/>
            <p:nvPr/>
          </p:nvSpPr>
          <p:spPr>
            <a:xfrm flipH="1" rot="6634180">
              <a:off x="8319666" y="2655578"/>
              <a:ext cx="3639850" cy="2692015"/>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7" name="Google Shape;77;p4"/>
            <p:cNvSpPr/>
            <p:nvPr/>
          </p:nvSpPr>
          <p:spPr>
            <a:xfrm flipH="1" rot="6634180">
              <a:off x="8464341" y="2848503"/>
              <a:ext cx="3639850" cy="2692015"/>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8" name="Google Shape;7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9" name="Google Shape;79;p4"/>
          <p:cNvSpPr txBox="1"/>
          <p:nvPr>
            <p:ph idx="1" type="body"/>
          </p:nvPr>
        </p:nvSpPr>
        <p:spPr>
          <a:xfrm>
            <a:off x="720000" y="1139551"/>
            <a:ext cx="7704000" cy="334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grpSp>
        <p:nvGrpSpPr>
          <p:cNvPr id="80" name="Google Shape;80;p4"/>
          <p:cNvGrpSpPr/>
          <p:nvPr/>
        </p:nvGrpSpPr>
        <p:grpSpPr>
          <a:xfrm>
            <a:off x="79793" y="233080"/>
            <a:ext cx="8878457" cy="4775965"/>
            <a:chOff x="79793" y="233080"/>
            <a:chExt cx="8878457" cy="4775965"/>
          </a:xfrm>
        </p:grpSpPr>
        <p:sp>
          <p:nvSpPr>
            <p:cNvPr id="81" name="Google Shape;81;p4"/>
            <p:cNvSpPr/>
            <p:nvPr/>
          </p:nvSpPr>
          <p:spPr>
            <a:xfrm>
              <a:off x="8123884" y="36139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 name="Google Shape;82;p4"/>
            <p:cNvSpPr/>
            <p:nvPr/>
          </p:nvSpPr>
          <p:spPr>
            <a:xfrm>
              <a:off x="310747" y="2386746"/>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 name="Google Shape;83;p4"/>
            <p:cNvSpPr/>
            <p:nvPr/>
          </p:nvSpPr>
          <p:spPr>
            <a:xfrm>
              <a:off x="8691940" y="3117140"/>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 name="Google Shape;84;p4"/>
            <p:cNvSpPr/>
            <p:nvPr/>
          </p:nvSpPr>
          <p:spPr>
            <a:xfrm>
              <a:off x="3568317" y="4860664"/>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 name="Google Shape;85;p4"/>
            <p:cNvSpPr/>
            <p:nvPr/>
          </p:nvSpPr>
          <p:spPr>
            <a:xfrm>
              <a:off x="1602606" y="262475"/>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 name="Google Shape;86;p4"/>
            <p:cNvSpPr/>
            <p:nvPr/>
          </p:nvSpPr>
          <p:spPr>
            <a:xfrm>
              <a:off x="7250762" y="233080"/>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 name="Google Shape;87;p4"/>
            <p:cNvSpPr/>
            <p:nvPr/>
          </p:nvSpPr>
          <p:spPr>
            <a:xfrm>
              <a:off x="1628240" y="4846757"/>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8" name="Google Shape;88;p4"/>
            <p:cNvSpPr/>
            <p:nvPr/>
          </p:nvSpPr>
          <p:spPr>
            <a:xfrm>
              <a:off x="8611235" y="539497"/>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 name="Google Shape;89;p4"/>
            <p:cNvSpPr/>
            <p:nvPr/>
          </p:nvSpPr>
          <p:spPr>
            <a:xfrm>
              <a:off x="79793" y="2073539"/>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 name="Google Shape;90;p4"/>
            <p:cNvSpPr/>
            <p:nvPr/>
          </p:nvSpPr>
          <p:spPr>
            <a:xfrm>
              <a:off x="2914991" y="4918923"/>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pic>
        <p:nvPicPr>
          <p:cNvPr id="92" name="Google Shape;92;p5"/>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93" name="Google Shape;93;p5"/>
          <p:cNvGrpSpPr/>
          <p:nvPr/>
        </p:nvGrpSpPr>
        <p:grpSpPr>
          <a:xfrm>
            <a:off x="-1712832" y="-880978"/>
            <a:ext cx="11941597" cy="7398790"/>
            <a:chOff x="-1712832" y="-880978"/>
            <a:chExt cx="11941597" cy="7398790"/>
          </a:xfrm>
        </p:grpSpPr>
        <p:pic>
          <p:nvPicPr>
            <p:cNvPr id="94" name="Google Shape;94;p5"/>
            <p:cNvPicPr preferRelativeResize="0"/>
            <p:nvPr/>
          </p:nvPicPr>
          <p:blipFill>
            <a:blip r:embed="rId3">
              <a:alphaModFix/>
            </a:blip>
            <a:stretch>
              <a:fillRect/>
            </a:stretch>
          </p:blipFill>
          <p:spPr>
            <a:xfrm>
              <a:off x="-912450" y="3582575"/>
              <a:ext cx="3809951" cy="2112275"/>
            </a:xfrm>
            <a:prstGeom prst="rect">
              <a:avLst/>
            </a:prstGeom>
            <a:noFill/>
            <a:ln>
              <a:noFill/>
            </a:ln>
          </p:spPr>
        </p:pic>
        <p:pic>
          <p:nvPicPr>
            <p:cNvPr id="95" name="Google Shape;95;p5"/>
            <p:cNvPicPr preferRelativeResize="0"/>
            <p:nvPr/>
          </p:nvPicPr>
          <p:blipFill>
            <a:blip r:embed="rId3">
              <a:alphaModFix/>
            </a:blip>
            <a:stretch>
              <a:fillRect/>
            </a:stretch>
          </p:blipFill>
          <p:spPr>
            <a:xfrm>
              <a:off x="-1231775" y="3967125"/>
              <a:ext cx="3809951" cy="2112275"/>
            </a:xfrm>
            <a:prstGeom prst="rect">
              <a:avLst/>
            </a:prstGeom>
            <a:noFill/>
            <a:ln>
              <a:noFill/>
            </a:ln>
          </p:spPr>
        </p:pic>
        <p:pic>
          <p:nvPicPr>
            <p:cNvPr id="96" name="Google Shape;96;p5"/>
            <p:cNvPicPr preferRelativeResize="0"/>
            <p:nvPr/>
          </p:nvPicPr>
          <p:blipFill>
            <a:blip r:embed="rId4">
              <a:alphaModFix/>
            </a:blip>
            <a:stretch>
              <a:fillRect/>
            </a:stretch>
          </p:blipFill>
          <p:spPr>
            <a:xfrm flipH="1" rot="10800000">
              <a:off x="6218363" y="-533807"/>
              <a:ext cx="3596001" cy="2840977"/>
            </a:xfrm>
            <a:prstGeom prst="rect">
              <a:avLst/>
            </a:prstGeom>
            <a:noFill/>
            <a:ln>
              <a:noFill/>
            </a:ln>
          </p:spPr>
        </p:pic>
        <p:pic>
          <p:nvPicPr>
            <p:cNvPr id="97" name="Google Shape;97;p5"/>
            <p:cNvPicPr preferRelativeResize="0"/>
            <p:nvPr/>
          </p:nvPicPr>
          <p:blipFill>
            <a:blip r:embed="rId4">
              <a:alphaModFix/>
            </a:blip>
            <a:stretch>
              <a:fillRect/>
            </a:stretch>
          </p:blipFill>
          <p:spPr>
            <a:xfrm flipH="1" rot="10800000">
              <a:off x="6632764" y="-880978"/>
              <a:ext cx="3596001" cy="2840977"/>
            </a:xfrm>
            <a:prstGeom prst="rect">
              <a:avLst/>
            </a:prstGeom>
            <a:noFill/>
            <a:ln>
              <a:noFill/>
            </a:ln>
          </p:spPr>
        </p:pic>
        <p:sp>
          <p:nvSpPr>
            <p:cNvPr id="98" name="Google Shape;98;p5"/>
            <p:cNvSpPr/>
            <p:nvPr/>
          </p:nvSpPr>
          <p:spPr>
            <a:xfrm flipH="1" rot="10557995">
              <a:off x="-1423593" y="3619957"/>
              <a:ext cx="3468129" cy="2565011"/>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 name="Google Shape;99;p5"/>
            <p:cNvSpPr/>
            <p:nvPr/>
          </p:nvSpPr>
          <p:spPr>
            <a:xfrm flipH="1" rot="10557995">
              <a:off x="-1626918" y="3834007"/>
              <a:ext cx="3468129" cy="2565011"/>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00" name="Google Shape;10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Font typeface="Spline Sans"/>
              <a:buNone/>
              <a:defRPr>
                <a:latin typeface="Spline Sans"/>
                <a:ea typeface="Spline Sans"/>
                <a:cs typeface="Spline Sans"/>
                <a:sym typeface="Spline Sans"/>
              </a:defRPr>
            </a:lvl2pPr>
            <a:lvl3pPr lvl="2" rtl="0">
              <a:spcBef>
                <a:spcPts val="0"/>
              </a:spcBef>
              <a:spcAft>
                <a:spcPts val="0"/>
              </a:spcAft>
              <a:buSzPts val="3000"/>
              <a:buFont typeface="Spline Sans"/>
              <a:buNone/>
              <a:defRPr>
                <a:latin typeface="Spline Sans"/>
                <a:ea typeface="Spline Sans"/>
                <a:cs typeface="Spline Sans"/>
                <a:sym typeface="Spline Sans"/>
              </a:defRPr>
            </a:lvl3pPr>
            <a:lvl4pPr lvl="3" rtl="0">
              <a:spcBef>
                <a:spcPts val="0"/>
              </a:spcBef>
              <a:spcAft>
                <a:spcPts val="0"/>
              </a:spcAft>
              <a:buSzPts val="3000"/>
              <a:buFont typeface="Spline Sans"/>
              <a:buNone/>
              <a:defRPr>
                <a:latin typeface="Spline Sans"/>
                <a:ea typeface="Spline Sans"/>
                <a:cs typeface="Spline Sans"/>
                <a:sym typeface="Spline Sans"/>
              </a:defRPr>
            </a:lvl4pPr>
            <a:lvl5pPr lvl="4" rtl="0">
              <a:spcBef>
                <a:spcPts val="0"/>
              </a:spcBef>
              <a:spcAft>
                <a:spcPts val="0"/>
              </a:spcAft>
              <a:buSzPts val="3000"/>
              <a:buFont typeface="Spline Sans"/>
              <a:buNone/>
              <a:defRPr>
                <a:latin typeface="Spline Sans"/>
                <a:ea typeface="Spline Sans"/>
                <a:cs typeface="Spline Sans"/>
                <a:sym typeface="Spline Sans"/>
              </a:defRPr>
            </a:lvl5pPr>
            <a:lvl6pPr lvl="5" rtl="0">
              <a:spcBef>
                <a:spcPts val="0"/>
              </a:spcBef>
              <a:spcAft>
                <a:spcPts val="0"/>
              </a:spcAft>
              <a:buSzPts val="3000"/>
              <a:buFont typeface="Spline Sans"/>
              <a:buNone/>
              <a:defRPr>
                <a:latin typeface="Spline Sans"/>
                <a:ea typeface="Spline Sans"/>
                <a:cs typeface="Spline Sans"/>
                <a:sym typeface="Spline Sans"/>
              </a:defRPr>
            </a:lvl6pPr>
            <a:lvl7pPr lvl="6" rtl="0">
              <a:spcBef>
                <a:spcPts val="0"/>
              </a:spcBef>
              <a:spcAft>
                <a:spcPts val="0"/>
              </a:spcAft>
              <a:buSzPts val="3000"/>
              <a:buFont typeface="Spline Sans"/>
              <a:buNone/>
              <a:defRPr>
                <a:latin typeface="Spline Sans"/>
                <a:ea typeface="Spline Sans"/>
                <a:cs typeface="Spline Sans"/>
                <a:sym typeface="Spline Sans"/>
              </a:defRPr>
            </a:lvl7pPr>
            <a:lvl8pPr lvl="7" rtl="0">
              <a:spcBef>
                <a:spcPts val="0"/>
              </a:spcBef>
              <a:spcAft>
                <a:spcPts val="0"/>
              </a:spcAft>
              <a:buSzPts val="3000"/>
              <a:buFont typeface="Spline Sans"/>
              <a:buNone/>
              <a:defRPr>
                <a:latin typeface="Spline Sans"/>
                <a:ea typeface="Spline Sans"/>
                <a:cs typeface="Spline Sans"/>
                <a:sym typeface="Spline Sans"/>
              </a:defRPr>
            </a:lvl8pPr>
            <a:lvl9pPr lvl="8" rtl="0">
              <a:spcBef>
                <a:spcPts val="0"/>
              </a:spcBef>
              <a:spcAft>
                <a:spcPts val="0"/>
              </a:spcAft>
              <a:buSzPts val="3000"/>
              <a:buFont typeface="Spline Sans"/>
              <a:buNone/>
              <a:defRPr>
                <a:latin typeface="Spline Sans"/>
                <a:ea typeface="Spline Sans"/>
                <a:cs typeface="Spline Sans"/>
                <a:sym typeface="Spline Sans"/>
              </a:defRPr>
            </a:lvl9pPr>
          </a:lstStyle>
          <a:p/>
        </p:txBody>
      </p:sp>
      <p:sp>
        <p:nvSpPr>
          <p:cNvPr id="101" name="Google Shape;101;p5"/>
          <p:cNvSpPr txBox="1"/>
          <p:nvPr>
            <p:ph idx="1" type="subTitle"/>
          </p:nvPr>
        </p:nvSpPr>
        <p:spPr>
          <a:xfrm>
            <a:off x="4888487" y="2711597"/>
            <a:ext cx="2574900" cy="146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2" name="Google Shape;102;p5"/>
          <p:cNvSpPr txBox="1"/>
          <p:nvPr>
            <p:ph idx="2" type="subTitle"/>
          </p:nvPr>
        </p:nvSpPr>
        <p:spPr>
          <a:xfrm>
            <a:off x="1680612" y="2711597"/>
            <a:ext cx="2574900" cy="146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3" name="Google Shape;103;p5"/>
          <p:cNvSpPr txBox="1"/>
          <p:nvPr>
            <p:ph idx="3" type="subTitle"/>
          </p:nvPr>
        </p:nvSpPr>
        <p:spPr>
          <a:xfrm>
            <a:off x="1680612" y="2353700"/>
            <a:ext cx="2574900" cy="43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sp>
        <p:nvSpPr>
          <p:cNvPr id="104" name="Google Shape;104;p5"/>
          <p:cNvSpPr txBox="1"/>
          <p:nvPr>
            <p:ph idx="4" type="subTitle"/>
          </p:nvPr>
        </p:nvSpPr>
        <p:spPr>
          <a:xfrm>
            <a:off x="4888488" y="2353700"/>
            <a:ext cx="2574900" cy="434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Spline Sans"/>
              <a:buNone/>
              <a:defRPr sz="2000">
                <a:solidFill>
                  <a:schemeClr val="dk1"/>
                </a:solidFill>
                <a:latin typeface="Spline Sans"/>
                <a:ea typeface="Spline Sans"/>
                <a:cs typeface="Spline Sans"/>
                <a:sym typeface="Spline Sans"/>
              </a:defRPr>
            </a:lvl1pPr>
            <a:lvl2pPr lvl="1"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2pPr>
            <a:lvl3pPr lvl="2"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3pPr>
            <a:lvl4pPr lvl="3"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4pPr>
            <a:lvl5pPr lvl="4"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5pPr>
            <a:lvl6pPr lvl="5"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6pPr>
            <a:lvl7pPr lvl="6"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7pPr>
            <a:lvl8pPr lvl="7"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8pPr>
            <a:lvl9pPr lvl="8" rtl="0" algn="ctr">
              <a:lnSpc>
                <a:spcPct val="100000"/>
              </a:lnSpc>
              <a:spcBef>
                <a:spcPts val="0"/>
              </a:spcBef>
              <a:spcAft>
                <a:spcPts val="0"/>
              </a:spcAft>
              <a:buSzPts val="2400"/>
              <a:buFont typeface="Spline Sans"/>
              <a:buNone/>
              <a:defRPr b="1" sz="2400">
                <a:latin typeface="Spline Sans"/>
                <a:ea typeface="Spline Sans"/>
                <a:cs typeface="Spline Sans"/>
                <a:sym typeface="Spline Sans"/>
              </a:defRPr>
            </a:lvl9pPr>
          </a:lstStyle>
          <a:p/>
        </p:txBody>
      </p:sp>
      <p:grpSp>
        <p:nvGrpSpPr>
          <p:cNvPr id="105" name="Google Shape;105;p5"/>
          <p:cNvGrpSpPr/>
          <p:nvPr/>
        </p:nvGrpSpPr>
        <p:grpSpPr>
          <a:xfrm>
            <a:off x="169918" y="86822"/>
            <a:ext cx="8788332" cy="4965566"/>
            <a:chOff x="169918" y="86822"/>
            <a:chExt cx="8788332" cy="4965566"/>
          </a:xfrm>
        </p:grpSpPr>
        <p:sp>
          <p:nvSpPr>
            <p:cNvPr id="106" name="Google Shape;106;p5"/>
            <p:cNvSpPr/>
            <p:nvPr/>
          </p:nvSpPr>
          <p:spPr>
            <a:xfrm>
              <a:off x="8712748" y="2073539"/>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 name="Google Shape;107;p5"/>
            <p:cNvSpPr/>
            <p:nvPr/>
          </p:nvSpPr>
          <p:spPr>
            <a:xfrm>
              <a:off x="8552984" y="1820634"/>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 name="Google Shape;108;p5"/>
            <p:cNvSpPr/>
            <p:nvPr/>
          </p:nvSpPr>
          <p:spPr>
            <a:xfrm>
              <a:off x="265409" y="494433"/>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 name="Google Shape;109;p5"/>
            <p:cNvSpPr/>
            <p:nvPr/>
          </p:nvSpPr>
          <p:spPr>
            <a:xfrm>
              <a:off x="440678" y="189490"/>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 name="Google Shape;110;p5"/>
            <p:cNvSpPr/>
            <p:nvPr/>
          </p:nvSpPr>
          <p:spPr>
            <a:xfrm>
              <a:off x="7238229" y="4994139"/>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 name="Google Shape;111;p5"/>
            <p:cNvSpPr/>
            <p:nvPr/>
          </p:nvSpPr>
          <p:spPr>
            <a:xfrm>
              <a:off x="7569731" y="4872100"/>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 name="Google Shape;112;p5"/>
            <p:cNvSpPr/>
            <p:nvPr/>
          </p:nvSpPr>
          <p:spPr>
            <a:xfrm>
              <a:off x="7238237" y="375105"/>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 name="Google Shape;113;p5"/>
            <p:cNvSpPr/>
            <p:nvPr/>
          </p:nvSpPr>
          <p:spPr>
            <a:xfrm>
              <a:off x="180263" y="2830013"/>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 name="Google Shape;114;p5"/>
            <p:cNvSpPr/>
            <p:nvPr/>
          </p:nvSpPr>
          <p:spPr>
            <a:xfrm>
              <a:off x="6806245" y="86822"/>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 name="Google Shape;115;p5"/>
            <p:cNvSpPr/>
            <p:nvPr/>
          </p:nvSpPr>
          <p:spPr>
            <a:xfrm>
              <a:off x="6315015" y="320307"/>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 name="Google Shape;116;p5"/>
            <p:cNvSpPr/>
            <p:nvPr/>
          </p:nvSpPr>
          <p:spPr>
            <a:xfrm>
              <a:off x="8611235" y="2469722"/>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 name="Google Shape;117;p5"/>
            <p:cNvSpPr/>
            <p:nvPr/>
          </p:nvSpPr>
          <p:spPr>
            <a:xfrm>
              <a:off x="169918" y="3441539"/>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 name="Google Shape;118;p5"/>
            <p:cNvSpPr/>
            <p:nvPr/>
          </p:nvSpPr>
          <p:spPr>
            <a:xfrm>
              <a:off x="403291" y="3280548"/>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pic>
        <p:nvPicPr>
          <p:cNvPr id="120" name="Google Shape;120;p6"/>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121" name="Google Shape;121;p6"/>
          <p:cNvGrpSpPr/>
          <p:nvPr/>
        </p:nvGrpSpPr>
        <p:grpSpPr>
          <a:xfrm>
            <a:off x="-1244718" y="3764678"/>
            <a:ext cx="3592009" cy="2471321"/>
            <a:chOff x="-1244718" y="3764678"/>
            <a:chExt cx="3592009" cy="2471321"/>
          </a:xfrm>
        </p:grpSpPr>
        <p:pic>
          <p:nvPicPr>
            <p:cNvPr id="122" name="Google Shape;122;p6"/>
            <p:cNvPicPr preferRelativeResize="0"/>
            <p:nvPr/>
          </p:nvPicPr>
          <p:blipFill>
            <a:blip r:embed="rId3">
              <a:alphaModFix/>
            </a:blip>
            <a:stretch>
              <a:fillRect/>
            </a:stretch>
          </p:blipFill>
          <p:spPr>
            <a:xfrm rot="497860">
              <a:off x="-941601" y="3984800"/>
              <a:ext cx="3178376" cy="1762152"/>
            </a:xfrm>
            <a:prstGeom prst="rect">
              <a:avLst/>
            </a:prstGeom>
            <a:noFill/>
            <a:ln>
              <a:noFill/>
            </a:ln>
          </p:spPr>
        </p:pic>
        <p:pic>
          <p:nvPicPr>
            <p:cNvPr id="123" name="Google Shape;123;p6"/>
            <p:cNvPicPr preferRelativeResize="0"/>
            <p:nvPr/>
          </p:nvPicPr>
          <p:blipFill>
            <a:blip r:embed="rId3">
              <a:alphaModFix/>
            </a:blip>
            <a:stretch>
              <a:fillRect/>
            </a:stretch>
          </p:blipFill>
          <p:spPr>
            <a:xfrm rot="497860">
              <a:off x="-1134201" y="4253725"/>
              <a:ext cx="3178376" cy="1762152"/>
            </a:xfrm>
            <a:prstGeom prst="rect">
              <a:avLst/>
            </a:prstGeom>
            <a:noFill/>
            <a:ln>
              <a:noFill/>
            </a:ln>
          </p:spPr>
        </p:pic>
      </p:grpSp>
      <p:grpSp>
        <p:nvGrpSpPr>
          <p:cNvPr id="124" name="Google Shape;124;p6"/>
          <p:cNvGrpSpPr/>
          <p:nvPr/>
        </p:nvGrpSpPr>
        <p:grpSpPr>
          <a:xfrm>
            <a:off x="326772" y="107028"/>
            <a:ext cx="8631478" cy="4894637"/>
            <a:chOff x="326772" y="107028"/>
            <a:chExt cx="8631478" cy="4894637"/>
          </a:xfrm>
        </p:grpSpPr>
        <p:sp>
          <p:nvSpPr>
            <p:cNvPr id="125" name="Google Shape;125;p6"/>
            <p:cNvSpPr/>
            <p:nvPr/>
          </p:nvSpPr>
          <p:spPr>
            <a:xfrm>
              <a:off x="8610098" y="1383201"/>
              <a:ext cx="143975" cy="143975"/>
            </a:xfrm>
            <a:custGeom>
              <a:rect b="b" l="l" r="r" t="t"/>
              <a:pathLst>
                <a:path extrusionOk="0" h="116109" w="116109">
                  <a:moveTo>
                    <a:pt x="58055" y="116110"/>
                  </a:moveTo>
                  <a:cubicBezTo>
                    <a:pt x="26036" y="116110"/>
                    <a:pt x="0" y="90074"/>
                    <a:pt x="0" y="58055"/>
                  </a:cubicBezTo>
                  <a:cubicBezTo>
                    <a:pt x="0" y="26036"/>
                    <a:pt x="26036" y="0"/>
                    <a:pt x="58055" y="0"/>
                  </a:cubicBezTo>
                  <a:cubicBezTo>
                    <a:pt x="90073" y="0"/>
                    <a:pt x="116110" y="26036"/>
                    <a:pt x="116110" y="58055"/>
                  </a:cubicBezTo>
                  <a:cubicBezTo>
                    <a:pt x="116110" y="90074"/>
                    <a:pt x="90073" y="116110"/>
                    <a:pt x="58055" y="116110"/>
                  </a:cubicBezTo>
                  <a:close/>
                  <a:moveTo>
                    <a:pt x="58055" y="5540"/>
                  </a:moveTo>
                  <a:cubicBezTo>
                    <a:pt x="29083" y="5540"/>
                    <a:pt x="5540" y="29083"/>
                    <a:pt x="5540" y="58055"/>
                  </a:cubicBezTo>
                  <a:cubicBezTo>
                    <a:pt x="5540" y="87027"/>
                    <a:pt x="29083" y="110570"/>
                    <a:pt x="58055" y="110570"/>
                  </a:cubicBezTo>
                  <a:cubicBezTo>
                    <a:pt x="87027" y="110570"/>
                    <a:pt x="110570" y="87027"/>
                    <a:pt x="110570" y="58055"/>
                  </a:cubicBezTo>
                  <a:cubicBezTo>
                    <a:pt x="110570" y="29083"/>
                    <a:pt x="87027" y="5540"/>
                    <a:pt x="5805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 name="Google Shape;126;p6"/>
            <p:cNvSpPr/>
            <p:nvPr/>
          </p:nvSpPr>
          <p:spPr>
            <a:xfrm>
              <a:off x="8005959" y="143134"/>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 name="Google Shape;127;p6"/>
            <p:cNvSpPr/>
            <p:nvPr/>
          </p:nvSpPr>
          <p:spPr>
            <a:xfrm>
              <a:off x="326772" y="244871"/>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 name="Google Shape;128;p6"/>
            <p:cNvSpPr/>
            <p:nvPr/>
          </p:nvSpPr>
          <p:spPr>
            <a:xfrm>
              <a:off x="896828" y="107028"/>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9" name="Google Shape;129;p6"/>
            <p:cNvSpPr/>
            <p:nvPr/>
          </p:nvSpPr>
          <p:spPr>
            <a:xfrm>
              <a:off x="7830679" y="493282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0" name="Google Shape;130;p6"/>
            <p:cNvSpPr/>
            <p:nvPr/>
          </p:nvSpPr>
          <p:spPr>
            <a:xfrm>
              <a:off x="3567081" y="259575"/>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1" name="Google Shape;131;p6"/>
            <p:cNvSpPr/>
            <p:nvPr/>
          </p:nvSpPr>
          <p:spPr>
            <a:xfrm>
              <a:off x="668175" y="345455"/>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2" name="Google Shape;132;p6"/>
            <p:cNvSpPr/>
            <p:nvPr/>
          </p:nvSpPr>
          <p:spPr>
            <a:xfrm>
              <a:off x="602496" y="4323525"/>
              <a:ext cx="65668" cy="65668"/>
            </a:xfrm>
            <a:custGeom>
              <a:rect b="b" l="l" r="r" t="t"/>
              <a:pathLst>
                <a:path extrusionOk="0" h="52958" w="52958">
                  <a:moveTo>
                    <a:pt x="26479" y="52958"/>
                  </a:moveTo>
                  <a:cubicBezTo>
                    <a:pt x="11910" y="52958"/>
                    <a:pt x="0" y="41104"/>
                    <a:pt x="0" y="26479"/>
                  </a:cubicBezTo>
                  <a:cubicBezTo>
                    <a:pt x="0" y="11855"/>
                    <a:pt x="11855" y="0"/>
                    <a:pt x="26479" y="0"/>
                  </a:cubicBezTo>
                  <a:cubicBezTo>
                    <a:pt x="41104" y="0"/>
                    <a:pt x="52958" y="11855"/>
                    <a:pt x="52958" y="26479"/>
                  </a:cubicBezTo>
                  <a:cubicBezTo>
                    <a:pt x="52958" y="41104"/>
                    <a:pt x="41104" y="52958"/>
                    <a:pt x="26479" y="52958"/>
                  </a:cubicBezTo>
                  <a:close/>
                  <a:moveTo>
                    <a:pt x="26479" y="5595"/>
                  </a:moveTo>
                  <a:cubicBezTo>
                    <a:pt x="14957" y="5595"/>
                    <a:pt x="5540" y="14957"/>
                    <a:pt x="5540" y="26535"/>
                  </a:cubicBezTo>
                  <a:cubicBezTo>
                    <a:pt x="5540" y="38112"/>
                    <a:pt x="14901" y="47474"/>
                    <a:pt x="26479" y="47474"/>
                  </a:cubicBezTo>
                  <a:cubicBezTo>
                    <a:pt x="38057" y="47474"/>
                    <a:pt x="47419" y="38112"/>
                    <a:pt x="47419" y="26535"/>
                  </a:cubicBezTo>
                  <a:cubicBezTo>
                    <a:pt x="47419" y="14957"/>
                    <a:pt x="38057" y="5595"/>
                    <a:pt x="26479" y="5595"/>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3" name="Google Shape;133;p6"/>
            <p:cNvSpPr/>
            <p:nvPr/>
          </p:nvSpPr>
          <p:spPr>
            <a:xfrm>
              <a:off x="8445200" y="345438"/>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4" name="Google Shape;134;p6"/>
            <p:cNvSpPr/>
            <p:nvPr/>
          </p:nvSpPr>
          <p:spPr>
            <a:xfrm>
              <a:off x="2204295" y="4763035"/>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5" name="Google Shape;135;p6"/>
            <p:cNvSpPr/>
            <p:nvPr/>
          </p:nvSpPr>
          <p:spPr>
            <a:xfrm>
              <a:off x="8737778" y="786282"/>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6" name="Google Shape;136;p6"/>
            <p:cNvSpPr/>
            <p:nvPr/>
          </p:nvSpPr>
          <p:spPr>
            <a:xfrm>
              <a:off x="8611235" y="4444960"/>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7" name="Google Shape;137;p6"/>
            <p:cNvSpPr/>
            <p:nvPr/>
          </p:nvSpPr>
          <p:spPr>
            <a:xfrm>
              <a:off x="416893" y="3991414"/>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38" name="Google Shape;138;p6"/>
            <p:cNvSpPr/>
            <p:nvPr/>
          </p:nvSpPr>
          <p:spPr>
            <a:xfrm>
              <a:off x="2603841" y="4837285"/>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39" name="Google Shape;13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40" name="Shape 140"/>
        <p:cNvGrpSpPr/>
        <p:nvPr/>
      </p:nvGrpSpPr>
      <p:grpSpPr>
        <a:xfrm>
          <a:off x="0" y="0"/>
          <a:ext cx="0" cy="0"/>
          <a:chOff x="0" y="0"/>
          <a:chExt cx="0" cy="0"/>
        </a:xfrm>
      </p:grpSpPr>
      <p:pic>
        <p:nvPicPr>
          <p:cNvPr id="141" name="Google Shape;141;p7"/>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142" name="Google Shape;142;p7"/>
          <p:cNvGrpSpPr/>
          <p:nvPr/>
        </p:nvGrpSpPr>
        <p:grpSpPr>
          <a:xfrm>
            <a:off x="-1372023" y="-1516733"/>
            <a:ext cx="11865523" cy="8793430"/>
            <a:chOff x="-1372023" y="-1516733"/>
            <a:chExt cx="11865523" cy="8793430"/>
          </a:xfrm>
        </p:grpSpPr>
        <p:pic>
          <p:nvPicPr>
            <p:cNvPr id="143" name="Google Shape;143;p7"/>
            <p:cNvPicPr preferRelativeResize="0"/>
            <p:nvPr/>
          </p:nvPicPr>
          <p:blipFill>
            <a:blip r:embed="rId3">
              <a:alphaModFix/>
            </a:blip>
            <a:stretch>
              <a:fillRect/>
            </a:stretch>
          </p:blipFill>
          <p:spPr>
            <a:xfrm rot="5400000">
              <a:off x="-1479725" y="869000"/>
              <a:ext cx="6124636" cy="4838702"/>
            </a:xfrm>
            <a:prstGeom prst="rect">
              <a:avLst/>
            </a:prstGeom>
            <a:noFill/>
            <a:ln>
              <a:noFill/>
            </a:ln>
          </p:spPr>
        </p:pic>
        <p:pic>
          <p:nvPicPr>
            <p:cNvPr id="144" name="Google Shape;144;p7"/>
            <p:cNvPicPr preferRelativeResize="0"/>
            <p:nvPr/>
          </p:nvPicPr>
          <p:blipFill>
            <a:blip r:embed="rId4">
              <a:alphaModFix/>
            </a:blip>
            <a:stretch>
              <a:fillRect/>
            </a:stretch>
          </p:blipFill>
          <p:spPr>
            <a:xfrm rot="10800000">
              <a:off x="5946098" y="-1097114"/>
              <a:ext cx="4288707" cy="2806064"/>
            </a:xfrm>
            <a:prstGeom prst="rect">
              <a:avLst/>
            </a:prstGeom>
            <a:noFill/>
            <a:ln>
              <a:noFill/>
            </a:ln>
          </p:spPr>
        </p:pic>
        <p:pic>
          <p:nvPicPr>
            <p:cNvPr id="145" name="Google Shape;145;p7"/>
            <p:cNvPicPr preferRelativeResize="0"/>
            <p:nvPr/>
          </p:nvPicPr>
          <p:blipFill>
            <a:blip r:embed="rId4">
              <a:alphaModFix/>
            </a:blip>
            <a:stretch>
              <a:fillRect/>
            </a:stretch>
          </p:blipFill>
          <p:spPr>
            <a:xfrm rot="10800000">
              <a:off x="6204793" y="-1516733"/>
              <a:ext cx="4288707" cy="2806064"/>
            </a:xfrm>
            <a:prstGeom prst="rect">
              <a:avLst/>
            </a:prstGeom>
            <a:noFill/>
            <a:ln>
              <a:noFill/>
            </a:ln>
          </p:spPr>
        </p:pic>
        <p:pic>
          <p:nvPicPr>
            <p:cNvPr id="146" name="Google Shape;146;p7"/>
            <p:cNvPicPr preferRelativeResize="0"/>
            <p:nvPr/>
          </p:nvPicPr>
          <p:blipFill rotWithShape="1">
            <a:blip r:embed="rId3">
              <a:alphaModFix/>
            </a:blip>
            <a:srcRect b="0" l="4652" r="0" t="5401"/>
            <a:stretch/>
          </p:blipFill>
          <p:spPr>
            <a:xfrm rot="5400000">
              <a:off x="-1815923" y="2068150"/>
              <a:ext cx="5839698" cy="4577399"/>
            </a:xfrm>
            <a:prstGeom prst="rect">
              <a:avLst/>
            </a:prstGeom>
            <a:noFill/>
            <a:ln>
              <a:noFill/>
            </a:ln>
          </p:spPr>
        </p:pic>
        <p:grpSp>
          <p:nvGrpSpPr>
            <p:cNvPr id="147" name="Google Shape;147;p7"/>
            <p:cNvGrpSpPr/>
            <p:nvPr/>
          </p:nvGrpSpPr>
          <p:grpSpPr>
            <a:xfrm>
              <a:off x="-1372023" y="2009908"/>
              <a:ext cx="3988655" cy="4974933"/>
              <a:chOff x="-1372023" y="2009908"/>
              <a:chExt cx="3988655" cy="4974933"/>
            </a:xfrm>
          </p:grpSpPr>
          <p:sp>
            <p:nvSpPr>
              <p:cNvPr id="148" name="Google Shape;148;p7"/>
              <p:cNvSpPr/>
              <p:nvPr/>
            </p:nvSpPr>
            <p:spPr>
              <a:xfrm rot="-5686770">
                <a:off x="-1420845" y="2716447"/>
                <a:ext cx="4435947" cy="3280804"/>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9" name="Google Shape;149;p7"/>
              <p:cNvSpPr/>
              <p:nvPr/>
            </p:nvSpPr>
            <p:spPr>
              <a:xfrm rot="-5686770">
                <a:off x="-1770495" y="2997497"/>
                <a:ext cx="4435947" cy="3280804"/>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
        <p:nvSpPr>
          <p:cNvPr id="150" name="Google Shape;150;p7"/>
          <p:cNvSpPr txBox="1"/>
          <p:nvPr>
            <p:ph type="title"/>
          </p:nvPr>
        </p:nvSpPr>
        <p:spPr>
          <a:xfrm>
            <a:off x="3883375" y="1136250"/>
            <a:ext cx="45474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1" name="Google Shape;151;p7"/>
          <p:cNvSpPr txBox="1"/>
          <p:nvPr>
            <p:ph idx="1" type="subTitle"/>
          </p:nvPr>
        </p:nvSpPr>
        <p:spPr>
          <a:xfrm>
            <a:off x="3883375" y="1708950"/>
            <a:ext cx="45474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1200"/>
              <a:buFont typeface="Nunito Light"/>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152" name="Google Shape;152;p7"/>
          <p:cNvSpPr/>
          <p:nvPr>
            <p:ph idx="2" type="pic"/>
          </p:nvPr>
        </p:nvSpPr>
        <p:spPr>
          <a:xfrm>
            <a:off x="894075" y="811050"/>
            <a:ext cx="2787000" cy="3521400"/>
          </a:xfrm>
          <a:prstGeom prst="rect">
            <a:avLst/>
          </a:prstGeom>
          <a:noFill/>
          <a:ln>
            <a:noFill/>
          </a:ln>
        </p:spPr>
      </p:sp>
      <p:grpSp>
        <p:nvGrpSpPr>
          <p:cNvPr id="153" name="Google Shape;153;p7"/>
          <p:cNvGrpSpPr/>
          <p:nvPr/>
        </p:nvGrpSpPr>
        <p:grpSpPr>
          <a:xfrm>
            <a:off x="341153" y="112972"/>
            <a:ext cx="8490529" cy="4638554"/>
            <a:chOff x="341153" y="112972"/>
            <a:chExt cx="8490529" cy="4638554"/>
          </a:xfrm>
        </p:grpSpPr>
        <p:sp>
          <p:nvSpPr>
            <p:cNvPr id="154" name="Google Shape;154;p7"/>
            <p:cNvSpPr/>
            <p:nvPr/>
          </p:nvSpPr>
          <p:spPr>
            <a:xfrm>
              <a:off x="8633084" y="1564634"/>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5" name="Google Shape;155;p7"/>
            <p:cNvSpPr/>
            <p:nvPr/>
          </p:nvSpPr>
          <p:spPr>
            <a:xfrm>
              <a:off x="436622" y="539496"/>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6" name="Google Shape;156;p7"/>
            <p:cNvSpPr/>
            <p:nvPr/>
          </p:nvSpPr>
          <p:spPr>
            <a:xfrm>
              <a:off x="341153" y="197128"/>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7" name="Google Shape;157;p7"/>
            <p:cNvSpPr/>
            <p:nvPr/>
          </p:nvSpPr>
          <p:spPr>
            <a:xfrm>
              <a:off x="8571279" y="469327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8" name="Google Shape;158;p7"/>
            <p:cNvSpPr/>
            <p:nvPr/>
          </p:nvSpPr>
          <p:spPr>
            <a:xfrm>
              <a:off x="5999718" y="259562"/>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9" name="Google Shape;159;p7"/>
            <p:cNvSpPr/>
            <p:nvPr/>
          </p:nvSpPr>
          <p:spPr>
            <a:xfrm>
              <a:off x="5835612" y="112980"/>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0" name="Google Shape;160;p7"/>
            <p:cNvSpPr/>
            <p:nvPr/>
          </p:nvSpPr>
          <p:spPr>
            <a:xfrm>
              <a:off x="8571275" y="4093813"/>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1" name="Google Shape;161;p7"/>
            <p:cNvSpPr/>
            <p:nvPr/>
          </p:nvSpPr>
          <p:spPr>
            <a:xfrm>
              <a:off x="8737778" y="1622882"/>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2" name="Google Shape;162;p7"/>
            <p:cNvSpPr/>
            <p:nvPr/>
          </p:nvSpPr>
          <p:spPr>
            <a:xfrm>
              <a:off x="713235" y="112972"/>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3" name="Shape 163"/>
        <p:cNvGrpSpPr/>
        <p:nvPr/>
      </p:nvGrpSpPr>
      <p:grpSpPr>
        <a:xfrm>
          <a:off x="0" y="0"/>
          <a:ext cx="0" cy="0"/>
          <a:chOff x="0" y="0"/>
          <a:chExt cx="0" cy="0"/>
        </a:xfrm>
      </p:grpSpPr>
      <p:pic>
        <p:nvPicPr>
          <p:cNvPr id="164" name="Google Shape;164;p8"/>
          <p:cNvPicPr preferRelativeResize="0"/>
          <p:nvPr/>
        </p:nvPicPr>
        <p:blipFill>
          <a:blip r:embed="rId2">
            <a:alphaModFix/>
          </a:blip>
          <a:stretch>
            <a:fillRect/>
          </a:stretch>
        </p:blipFill>
        <p:spPr>
          <a:xfrm>
            <a:off x="75" y="9218"/>
            <a:ext cx="9143998" cy="5125063"/>
          </a:xfrm>
          <a:prstGeom prst="rect">
            <a:avLst/>
          </a:prstGeom>
          <a:noFill/>
          <a:ln>
            <a:noFill/>
          </a:ln>
        </p:spPr>
      </p:pic>
      <p:sp>
        <p:nvSpPr>
          <p:cNvPr id="165" name="Google Shape;165;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66" name="Google Shape;166;p8"/>
          <p:cNvGrpSpPr/>
          <p:nvPr/>
        </p:nvGrpSpPr>
        <p:grpSpPr>
          <a:xfrm>
            <a:off x="427051" y="145608"/>
            <a:ext cx="8324998" cy="4780297"/>
            <a:chOff x="427051" y="145608"/>
            <a:chExt cx="8324998" cy="4780297"/>
          </a:xfrm>
        </p:grpSpPr>
        <p:sp>
          <p:nvSpPr>
            <p:cNvPr id="167" name="Google Shape;167;p8"/>
            <p:cNvSpPr/>
            <p:nvPr/>
          </p:nvSpPr>
          <p:spPr>
            <a:xfrm flipH="1">
              <a:off x="2746246" y="259582"/>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8" name="Google Shape;168;p8"/>
            <p:cNvSpPr/>
            <p:nvPr/>
          </p:nvSpPr>
          <p:spPr>
            <a:xfrm flipH="1">
              <a:off x="427051" y="4383958"/>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69" name="Google Shape;169;p8"/>
            <p:cNvSpPr/>
            <p:nvPr/>
          </p:nvSpPr>
          <p:spPr>
            <a:xfrm flipH="1">
              <a:off x="8083752" y="145608"/>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0" name="Google Shape;170;p8"/>
            <p:cNvSpPr/>
            <p:nvPr/>
          </p:nvSpPr>
          <p:spPr>
            <a:xfrm flipH="1">
              <a:off x="7494482" y="301962"/>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1" name="Google Shape;171;p8"/>
            <p:cNvSpPr/>
            <p:nvPr/>
          </p:nvSpPr>
          <p:spPr>
            <a:xfrm flipH="1">
              <a:off x="8661927" y="349709"/>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2" name="Google Shape;172;p8"/>
            <p:cNvSpPr/>
            <p:nvPr/>
          </p:nvSpPr>
          <p:spPr>
            <a:xfrm flipH="1">
              <a:off x="4966871" y="4687274"/>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3" name="Google Shape;173;p8"/>
            <p:cNvSpPr/>
            <p:nvPr/>
          </p:nvSpPr>
          <p:spPr>
            <a:xfrm flipH="1">
              <a:off x="1072774" y="4776236"/>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74" name="Google Shape;174;p8"/>
          <p:cNvGrpSpPr/>
          <p:nvPr/>
        </p:nvGrpSpPr>
        <p:grpSpPr>
          <a:xfrm>
            <a:off x="-1455873" y="-2845400"/>
            <a:ext cx="11850737" cy="9175562"/>
            <a:chOff x="-1455873" y="-2845400"/>
            <a:chExt cx="11850737" cy="9175562"/>
          </a:xfrm>
        </p:grpSpPr>
        <p:pic>
          <p:nvPicPr>
            <p:cNvPr id="175" name="Google Shape;175;p8"/>
            <p:cNvPicPr preferRelativeResize="0"/>
            <p:nvPr/>
          </p:nvPicPr>
          <p:blipFill>
            <a:blip r:embed="rId3">
              <a:alphaModFix/>
            </a:blip>
            <a:stretch>
              <a:fillRect/>
            </a:stretch>
          </p:blipFill>
          <p:spPr>
            <a:xfrm flipH="1" rot="-5400000">
              <a:off x="4970264" y="1147399"/>
              <a:ext cx="5790674" cy="4574851"/>
            </a:xfrm>
            <a:prstGeom prst="rect">
              <a:avLst/>
            </a:prstGeom>
            <a:noFill/>
            <a:ln>
              <a:noFill/>
            </a:ln>
          </p:spPr>
        </p:pic>
        <p:pic>
          <p:nvPicPr>
            <p:cNvPr id="176" name="Google Shape;176;p8"/>
            <p:cNvPicPr preferRelativeResize="0"/>
            <p:nvPr/>
          </p:nvPicPr>
          <p:blipFill>
            <a:blip r:embed="rId4">
              <a:alphaModFix/>
            </a:blip>
            <a:stretch>
              <a:fillRect/>
            </a:stretch>
          </p:blipFill>
          <p:spPr>
            <a:xfrm rot="5400000">
              <a:off x="-1951389" y="-747725"/>
              <a:ext cx="5863951" cy="3836752"/>
            </a:xfrm>
            <a:prstGeom prst="rect">
              <a:avLst/>
            </a:prstGeom>
            <a:noFill/>
            <a:ln>
              <a:noFill/>
            </a:ln>
          </p:spPr>
        </p:pic>
        <p:sp>
          <p:nvSpPr>
            <p:cNvPr id="177" name="Google Shape;177;p8"/>
            <p:cNvSpPr/>
            <p:nvPr/>
          </p:nvSpPr>
          <p:spPr>
            <a:xfrm flipH="1" rot="5939672">
              <a:off x="6277713" y="2361520"/>
              <a:ext cx="4019020" cy="2972447"/>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78" name="Google Shape;178;p8"/>
            <p:cNvSpPr/>
            <p:nvPr/>
          </p:nvSpPr>
          <p:spPr>
            <a:xfrm flipH="1" rot="5939672">
              <a:off x="6603238" y="2626770"/>
              <a:ext cx="4019020" cy="2972447"/>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pic>
          <p:nvPicPr>
            <p:cNvPr id="179" name="Google Shape;179;p8"/>
            <p:cNvPicPr preferRelativeResize="0"/>
            <p:nvPr/>
          </p:nvPicPr>
          <p:blipFill>
            <a:blip r:embed="rId4">
              <a:alphaModFix/>
            </a:blip>
            <a:stretch>
              <a:fillRect/>
            </a:stretch>
          </p:blipFill>
          <p:spPr>
            <a:xfrm rot="5400000">
              <a:off x="-2374714" y="-1276875"/>
              <a:ext cx="5863951" cy="3836752"/>
            </a:xfrm>
            <a:prstGeom prst="rect">
              <a:avLst/>
            </a:prstGeom>
            <a:noFill/>
            <a:ln>
              <a:noFill/>
            </a:ln>
          </p:spPr>
        </p:pic>
        <p:sp>
          <p:nvSpPr>
            <p:cNvPr id="180" name="Google Shape;180;p8"/>
            <p:cNvSpPr/>
            <p:nvPr/>
          </p:nvSpPr>
          <p:spPr>
            <a:xfrm flipH="1" rot="-5400000">
              <a:off x="-1786696" y="-1834252"/>
              <a:ext cx="5211485" cy="3854388"/>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1" name="Google Shape;181;p8"/>
            <p:cNvSpPr/>
            <p:nvPr/>
          </p:nvSpPr>
          <p:spPr>
            <a:xfrm flipH="1" rot="-5400000">
              <a:off x="-2134421" y="-2166852"/>
              <a:ext cx="5211485" cy="3854388"/>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82" name="Shape 182"/>
        <p:cNvGrpSpPr/>
        <p:nvPr/>
      </p:nvGrpSpPr>
      <p:grpSpPr>
        <a:xfrm>
          <a:off x="0" y="0"/>
          <a:ext cx="0" cy="0"/>
          <a:chOff x="0" y="0"/>
          <a:chExt cx="0" cy="0"/>
        </a:xfrm>
      </p:grpSpPr>
      <p:pic>
        <p:nvPicPr>
          <p:cNvPr id="183" name="Google Shape;183;p9"/>
          <p:cNvPicPr preferRelativeResize="0"/>
          <p:nvPr/>
        </p:nvPicPr>
        <p:blipFill>
          <a:blip r:embed="rId2">
            <a:alphaModFix/>
          </a:blip>
          <a:stretch>
            <a:fillRect/>
          </a:stretch>
        </p:blipFill>
        <p:spPr>
          <a:xfrm>
            <a:off x="75" y="9218"/>
            <a:ext cx="9143998" cy="5125063"/>
          </a:xfrm>
          <a:prstGeom prst="rect">
            <a:avLst/>
          </a:prstGeom>
          <a:noFill/>
          <a:ln>
            <a:noFill/>
          </a:ln>
        </p:spPr>
      </p:pic>
      <p:grpSp>
        <p:nvGrpSpPr>
          <p:cNvPr id="184" name="Google Shape;184;p9"/>
          <p:cNvGrpSpPr/>
          <p:nvPr/>
        </p:nvGrpSpPr>
        <p:grpSpPr>
          <a:xfrm>
            <a:off x="-305199" y="-1120803"/>
            <a:ext cx="11426039" cy="7459266"/>
            <a:chOff x="-305199" y="-1120803"/>
            <a:chExt cx="11426039" cy="7459266"/>
          </a:xfrm>
        </p:grpSpPr>
        <p:pic>
          <p:nvPicPr>
            <p:cNvPr id="185" name="Google Shape;185;p9"/>
            <p:cNvPicPr preferRelativeResize="0"/>
            <p:nvPr/>
          </p:nvPicPr>
          <p:blipFill rotWithShape="1">
            <a:blip r:embed="rId3">
              <a:alphaModFix amt="35000"/>
            </a:blip>
            <a:srcRect b="15233" l="0" r="35732" t="21531"/>
            <a:stretch/>
          </p:blipFill>
          <p:spPr>
            <a:xfrm flipH="1">
              <a:off x="-305199" y="639613"/>
              <a:ext cx="8422149" cy="5698851"/>
            </a:xfrm>
            <a:prstGeom prst="rect">
              <a:avLst/>
            </a:prstGeom>
            <a:noFill/>
            <a:ln>
              <a:noFill/>
            </a:ln>
          </p:spPr>
        </p:pic>
        <p:grpSp>
          <p:nvGrpSpPr>
            <p:cNvPr id="186" name="Google Shape;186;p9"/>
            <p:cNvGrpSpPr/>
            <p:nvPr/>
          </p:nvGrpSpPr>
          <p:grpSpPr>
            <a:xfrm>
              <a:off x="6510507" y="-1120803"/>
              <a:ext cx="4610333" cy="3016650"/>
              <a:chOff x="6283682" y="-1347578"/>
              <a:chExt cx="4610333" cy="3016650"/>
            </a:xfrm>
          </p:grpSpPr>
          <p:pic>
            <p:nvPicPr>
              <p:cNvPr id="187" name="Google Shape;187;p9"/>
              <p:cNvPicPr preferRelativeResize="0"/>
              <p:nvPr/>
            </p:nvPicPr>
            <p:blipFill>
              <a:blip r:embed="rId4">
                <a:alphaModFix/>
              </a:blip>
              <a:stretch>
                <a:fillRect/>
              </a:stretch>
            </p:blipFill>
            <p:spPr>
              <a:xfrm rot="10800000">
                <a:off x="6283682" y="-524615"/>
                <a:ext cx="3809951" cy="2112275"/>
              </a:xfrm>
              <a:prstGeom prst="rect">
                <a:avLst/>
              </a:prstGeom>
              <a:noFill/>
              <a:ln>
                <a:noFill/>
              </a:ln>
            </p:spPr>
          </p:pic>
          <p:pic>
            <p:nvPicPr>
              <p:cNvPr id="188" name="Google Shape;188;p9"/>
              <p:cNvPicPr preferRelativeResize="0"/>
              <p:nvPr/>
            </p:nvPicPr>
            <p:blipFill>
              <a:blip r:embed="rId4">
                <a:alphaModFix/>
              </a:blip>
              <a:stretch>
                <a:fillRect/>
              </a:stretch>
            </p:blipFill>
            <p:spPr>
              <a:xfrm rot="10800000">
                <a:off x="6603007" y="-909165"/>
                <a:ext cx="3809951" cy="2112275"/>
              </a:xfrm>
              <a:prstGeom prst="rect">
                <a:avLst/>
              </a:prstGeom>
              <a:noFill/>
              <a:ln>
                <a:noFill/>
              </a:ln>
            </p:spPr>
          </p:pic>
          <p:sp>
            <p:nvSpPr>
              <p:cNvPr id="189" name="Google Shape;189;p9"/>
              <p:cNvSpPr/>
              <p:nvPr/>
            </p:nvSpPr>
            <p:spPr>
              <a:xfrm flipH="1" rot="-242005">
                <a:off x="7136647" y="-1014733"/>
                <a:ext cx="3468129" cy="2565011"/>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0" name="Google Shape;190;p9"/>
              <p:cNvSpPr/>
              <p:nvPr/>
            </p:nvSpPr>
            <p:spPr>
              <a:xfrm flipH="1" rot="-242005">
                <a:off x="7339972" y="-1228783"/>
                <a:ext cx="3468129" cy="2565011"/>
              </a:xfrm>
              <a:custGeom>
                <a:rect b="b" l="l" r="r" t="t"/>
                <a:pathLst>
                  <a:path extrusionOk="0" h="2186887" w="2956871">
                    <a:moveTo>
                      <a:pt x="2952768" y="178044"/>
                    </a:moveTo>
                    <a:cubicBezTo>
                      <a:pt x="2944569" y="304180"/>
                      <a:pt x="2933823" y="432256"/>
                      <a:pt x="2895101" y="553351"/>
                    </a:cubicBezTo>
                    <a:cubicBezTo>
                      <a:pt x="2854994" y="678822"/>
                      <a:pt x="2780985" y="787454"/>
                      <a:pt x="2665042" y="853762"/>
                    </a:cubicBezTo>
                    <a:cubicBezTo>
                      <a:pt x="2600839" y="890490"/>
                      <a:pt x="2529766" y="915418"/>
                      <a:pt x="2458194" y="933366"/>
                    </a:cubicBezTo>
                    <a:cubicBezTo>
                      <a:pt x="2382800" y="952256"/>
                      <a:pt x="2305136" y="962227"/>
                      <a:pt x="2227360" y="961563"/>
                    </a:cubicBezTo>
                    <a:cubicBezTo>
                      <a:pt x="2149473" y="960898"/>
                      <a:pt x="2073194" y="948267"/>
                      <a:pt x="1998464" y="926774"/>
                    </a:cubicBezTo>
                    <a:cubicBezTo>
                      <a:pt x="1925785" y="905890"/>
                      <a:pt x="1854768" y="879134"/>
                      <a:pt x="1781202" y="861241"/>
                    </a:cubicBezTo>
                    <a:cubicBezTo>
                      <a:pt x="1708523" y="843570"/>
                      <a:pt x="1634126" y="836867"/>
                      <a:pt x="1559619" y="845120"/>
                    </a:cubicBezTo>
                    <a:cubicBezTo>
                      <a:pt x="1490540" y="852710"/>
                      <a:pt x="1419301" y="870880"/>
                      <a:pt x="1358643" y="905613"/>
                    </a:cubicBezTo>
                    <a:cubicBezTo>
                      <a:pt x="1304743" y="936468"/>
                      <a:pt x="1265079" y="983222"/>
                      <a:pt x="1247796" y="1043216"/>
                    </a:cubicBezTo>
                    <a:cubicBezTo>
                      <a:pt x="1230623" y="1102711"/>
                      <a:pt x="1233448" y="1165973"/>
                      <a:pt x="1234889" y="1227185"/>
                    </a:cubicBezTo>
                    <a:cubicBezTo>
                      <a:pt x="1236384" y="1291666"/>
                      <a:pt x="1238323" y="1358806"/>
                      <a:pt x="1217107" y="1420628"/>
                    </a:cubicBezTo>
                    <a:cubicBezTo>
                      <a:pt x="1197053" y="1479125"/>
                      <a:pt x="1157335" y="1529868"/>
                      <a:pt x="1107589" y="1566208"/>
                    </a:cubicBezTo>
                    <a:cubicBezTo>
                      <a:pt x="1058841" y="1601827"/>
                      <a:pt x="999900" y="1624263"/>
                      <a:pt x="939352" y="1626921"/>
                    </a:cubicBezTo>
                    <a:cubicBezTo>
                      <a:pt x="872323" y="1629858"/>
                      <a:pt x="807953" y="1605539"/>
                      <a:pt x="743306" y="1591579"/>
                    </a:cubicBezTo>
                    <a:cubicBezTo>
                      <a:pt x="686470" y="1579281"/>
                      <a:pt x="623707" y="1573852"/>
                      <a:pt x="573851" y="1609638"/>
                    </a:cubicBezTo>
                    <a:cubicBezTo>
                      <a:pt x="529922" y="1641158"/>
                      <a:pt x="512251" y="1693285"/>
                      <a:pt x="504661" y="1744748"/>
                    </a:cubicBezTo>
                    <a:cubicBezTo>
                      <a:pt x="496075" y="1802803"/>
                      <a:pt x="499011" y="1862243"/>
                      <a:pt x="487987" y="1919965"/>
                    </a:cubicBezTo>
                    <a:cubicBezTo>
                      <a:pt x="476465" y="1980457"/>
                      <a:pt x="450927" y="2039233"/>
                      <a:pt x="411707" y="2087039"/>
                    </a:cubicBezTo>
                    <a:cubicBezTo>
                      <a:pt x="374204" y="2132741"/>
                      <a:pt x="323185" y="2167806"/>
                      <a:pt x="264354" y="2178553"/>
                    </a:cubicBezTo>
                    <a:cubicBezTo>
                      <a:pt x="189238" y="2192291"/>
                      <a:pt x="113955" y="2168415"/>
                      <a:pt x="38561" y="2172626"/>
                    </a:cubicBezTo>
                    <a:cubicBezTo>
                      <a:pt x="33575" y="2172903"/>
                      <a:pt x="3551" y="2176558"/>
                      <a:pt x="4326" y="2178221"/>
                    </a:cubicBezTo>
                    <a:cubicBezTo>
                      <a:pt x="3828" y="2177112"/>
                      <a:pt x="4714" y="2174066"/>
                      <a:pt x="4770" y="2172903"/>
                    </a:cubicBezTo>
                    <a:lnTo>
                      <a:pt x="6819" y="2149304"/>
                    </a:lnTo>
                    <a:cubicBezTo>
                      <a:pt x="13910" y="2068315"/>
                      <a:pt x="20945" y="1987271"/>
                      <a:pt x="28036" y="1906283"/>
                    </a:cubicBezTo>
                    <a:cubicBezTo>
                      <a:pt x="39946" y="1770064"/>
                      <a:pt x="51801" y="1633846"/>
                      <a:pt x="63711" y="1497628"/>
                    </a:cubicBezTo>
                    <a:cubicBezTo>
                      <a:pt x="77837" y="1335540"/>
                      <a:pt x="92018" y="1173451"/>
                      <a:pt x="106144" y="1011419"/>
                    </a:cubicBezTo>
                    <a:cubicBezTo>
                      <a:pt x="120270" y="849386"/>
                      <a:pt x="133565" y="696992"/>
                      <a:pt x="147303" y="539779"/>
                    </a:cubicBezTo>
                    <a:cubicBezTo>
                      <a:pt x="157939" y="417797"/>
                      <a:pt x="168575" y="295871"/>
                      <a:pt x="179266" y="173890"/>
                    </a:cubicBezTo>
                    <a:lnTo>
                      <a:pt x="189293" y="58832"/>
                    </a:lnTo>
                    <a:lnTo>
                      <a:pt x="192340" y="23601"/>
                    </a:lnTo>
                    <a:cubicBezTo>
                      <a:pt x="192838" y="18006"/>
                      <a:pt x="194833" y="10472"/>
                      <a:pt x="194002" y="4877"/>
                    </a:cubicBezTo>
                    <a:cubicBezTo>
                      <a:pt x="193337" y="778"/>
                      <a:pt x="191841" y="3880"/>
                      <a:pt x="193836" y="4323"/>
                    </a:cubicBezTo>
                    <a:cubicBezTo>
                      <a:pt x="198212" y="5265"/>
                      <a:pt x="203308" y="4932"/>
                      <a:pt x="207795" y="5209"/>
                    </a:cubicBezTo>
                    <a:cubicBezTo>
                      <a:pt x="230286" y="6650"/>
                      <a:pt x="252777" y="8090"/>
                      <a:pt x="275267" y="9530"/>
                    </a:cubicBezTo>
                    <a:cubicBezTo>
                      <a:pt x="365396" y="15291"/>
                      <a:pt x="455470" y="20997"/>
                      <a:pt x="545599" y="26758"/>
                    </a:cubicBezTo>
                    <a:cubicBezTo>
                      <a:pt x="678826" y="35234"/>
                      <a:pt x="812108" y="43765"/>
                      <a:pt x="945335" y="52240"/>
                    </a:cubicBezTo>
                    <a:cubicBezTo>
                      <a:pt x="1104265" y="62378"/>
                      <a:pt x="1263141" y="72515"/>
                      <a:pt x="1422071" y="82597"/>
                    </a:cubicBezTo>
                    <a:cubicBezTo>
                      <a:pt x="1585877" y="93012"/>
                      <a:pt x="1749682" y="103481"/>
                      <a:pt x="1913432" y="113896"/>
                    </a:cubicBezTo>
                    <a:cubicBezTo>
                      <a:pt x="2064995" y="123535"/>
                      <a:pt x="2216558" y="133229"/>
                      <a:pt x="2368121" y="142868"/>
                    </a:cubicBezTo>
                    <a:cubicBezTo>
                      <a:pt x="2486778" y="150402"/>
                      <a:pt x="2605436" y="157991"/>
                      <a:pt x="2724039" y="165525"/>
                    </a:cubicBezTo>
                    <a:cubicBezTo>
                      <a:pt x="2792120" y="169845"/>
                      <a:pt x="2860201" y="174222"/>
                      <a:pt x="2928283" y="178543"/>
                    </a:cubicBezTo>
                    <a:cubicBezTo>
                      <a:pt x="2937091" y="179097"/>
                      <a:pt x="2945899" y="179651"/>
                      <a:pt x="2954707" y="180205"/>
                    </a:cubicBezTo>
                    <a:cubicBezTo>
                      <a:pt x="2957366" y="180371"/>
                      <a:pt x="2957366" y="176216"/>
                      <a:pt x="2954707" y="176050"/>
                    </a:cubicBezTo>
                    <a:cubicBezTo>
                      <a:pt x="2930056" y="174499"/>
                      <a:pt x="2905349" y="172893"/>
                      <a:pt x="2880698" y="171341"/>
                    </a:cubicBezTo>
                    <a:cubicBezTo>
                      <a:pt x="2813558" y="167076"/>
                      <a:pt x="2746474" y="162810"/>
                      <a:pt x="2679334" y="158489"/>
                    </a:cubicBezTo>
                    <a:cubicBezTo>
                      <a:pt x="2580508" y="152175"/>
                      <a:pt x="2481627" y="145915"/>
                      <a:pt x="2382800" y="139600"/>
                    </a:cubicBezTo>
                    <a:cubicBezTo>
                      <a:pt x="2261761" y="131899"/>
                      <a:pt x="2140776" y="124199"/>
                      <a:pt x="2019736" y="116444"/>
                    </a:cubicBezTo>
                    <a:cubicBezTo>
                      <a:pt x="1887174" y="108024"/>
                      <a:pt x="1754557" y="99549"/>
                      <a:pt x="1621995" y="91128"/>
                    </a:cubicBezTo>
                    <a:cubicBezTo>
                      <a:pt x="1488657" y="82653"/>
                      <a:pt x="1355319" y="74122"/>
                      <a:pt x="1221982" y="65646"/>
                    </a:cubicBezTo>
                    <a:cubicBezTo>
                      <a:pt x="1097175" y="57669"/>
                      <a:pt x="972423" y="49747"/>
                      <a:pt x="847617" y="41770"/>
                    </a:cubicBezTo>
                    <a:cubicBezTo>
                      <a:pt x="742199" y="35068"/>
                      <a:pt x="636725" y="28309"/>
                      <a:pt x="531307" y="21607"/>
                    </a:cubicBezTo>
                    <a:cubicBezTo>
                      <a:pt x="455747" y="16787"/>
                      <a:pt x="380187" y="11967"/>
                      <a:pt x="304627" y="7148"/>
                    </a:cubicBezTo>
                    <a:cubicBezTo>
                      <a:pt x="268841" y="4877"/>
                      <a:pt x="232613" y="611"/>
                      <a:pt x="196772" y="279"/>
                    </a:cubicBezTo>
                    <a:cubicBezTo>
                      <a:pt x="195220" y="279"/>
                      <a:pt x="193669" y="58"/>
                      <a:pt x="192174" y="2"/>
                    </a:cubicBezTo>
                    <a:cubicBezTo>
                      <a:pt x="191010" y="-53"/>
                      <a:pt x="190179" y="999"/>
                      <a:pt x="190069" y="2107"/>
                    </a:cubicBezTo>
                    <a:cubicBezTo>
                      <a:pt x="188351" y="21496"/>
                      <a:pt x="186689" y="40940"/>
                      <a:pt x="184972" y="60328"/>
                    </a:cubicBezTo>
                    <a:cubicBezTo>
                      <a:pt x="180374" y="113176"/>
                      <a:pt x="175776" y="165968"/>
                      <a:pt x="171123" y="218816"/>
                    </a:cubicBezTo>
                    <a:cubicBezTo>
                      <a:pt x="164310" y="296923"/>
                      <a:pt x="157496" y="375087"/>
                      <a:pt x="150682" y="453195"/>
                    </a:cubicBezTo>
                    <a:cubicBezTo>
                      <a:pt x="142373" y="548531"/>
                      <a:pt x="134063" y="643867"/>
                      <a:pt x="125699" y="739204"/>
                    </a:cubicBezTo>
                    <a:cubicBezTo>
                      <a:pt x="116614" y="843126"/>
                      <a:pt x="107529" y="947049"/>
                      <a:pt x="98499" y="1050971"/>
                    </a:cubicBezTo>
                    <a:cubicBezTo>
                      <a:pt x="89304" y="1156390"/>
                      <a:pt x="80108" y="1261752"/>
                      <a:pt x="70912" y="1367170"/>
                    </a:cubicBezTo>
                    <a:cubicBezTo>
                      <a:pt x="62326" y="1465443"/>
                      <a:pt x="53740" y="1563770"/>
                      <a:pt x="45153" y="1662042"/>
                    </a:cubicBezTo>
                    <a:cubicBezTo>
                      <a:pt x="37896" y="1745136"/>
                      <a:pt x="30639" y="1828230"/>
                      <a:pt x="23383" y="1911268"/>
                    </a:cubicBezTo>
                    <a:cubicBezTo>
                      <a:pt x="18175" y="1971040"/>
                      <a:pt x="12968" y="2030812"/>
                      <a:pt x="7761" y="2090529"/>
                    </a:cubicBezTo>
                    <a:lnTo>
                      <a:pt x="2886" y="2146146"/>
                    </a:lnTo>
                    <a:cubicBezTo>
                      <a:pt x="2055" y="2155619"/>
                      <a:pt x="-161" y="2166033"/>
                      <a:pt x="338" y="2175506"/>
                    </a:cubicBezTo>
                    <a:cubicBezTo>
                      <a:pt x="393" y="2176669"/>
                      <a:pt x="116" y="2177999"/>
                      <a:pt x="6" y="2179162"/>
                    </a:cubicBezTo>
                    <a:cubicBezTo>
                      <a:pt x="-105" y="2180602"/>
                      <a:pt x="1446" y="2181378"/>
                      <a:pt x="2609" y="2181157"/>
                    </a:cubicBezTo>
                    <a:cubicBezTo>
                      <a:pt x="85592" y="2165368"/>
                      <a:pt x="168630" y="2195171"/>
                      <a:pt x="251835" y="2184536"/>
                    </a:cubicBezTo>
                    <a:cubicBezTo>
                      <a:pt x="312493" y="2176780"/>
                      <a:pt x="366283" y="2144650"/>
                      <a:pt x="406555" y="2099282"/>
                    </a:cubicBezTo>
                    <a:cubicBezTo>
                      <a:pt x="447548" y="2053082"/>
                      <a:pt x="475080" y="1995359"/>
                      <a:pt x="488874" y="1935366"/>
                    </a:cubicBezTo>
                    <a:cubicBezTo>
                      <a:pt x="503332" y="1872491"/>
                      <a:pt x="499122" y="1807290"/>
                      <a:pt x="508871" y="1743696"/>
                    </a:cubicBezTo>
                    <a:cubicBezTo>
                      <a:pt x="518621" y="1680101"/>
                      <a:pt x="549089" y="1612297"/>
                      <a:pt x="618832" y="1592299"/>
                    </a:cubicBezTo>
                    <a:cubicBezTo>
                      <a:pt x="690182" y="1571803"/>
                      <a:pt x="767237" y="1602547"/>
                      <a:pt x="836427" y="1618667"/>
                    </a:cubicBezTo>
                    <a:cubicBezTo>
                      <a:pt x="900021" y="1633458"/>
                      <a:pt x="962341" y="1636173"/>
                      <a:pt x="1024772" y="1614346"/>
                    </a:cubicBezTo>
                    <a:cubicBezTo>
                      <a:pt x="1082606" y="1594127"/>
                      <a:pt x="1134678" y="1557289"/>
                      <a:pt x="1172790" y="1509261"/>
                    </a:cubicBezTo>
                    <a:cubicBezTo>
                      <a:pt x="1212177" y="1459626"/>
                      <a:pt x="1231897" y="1401239"/>
                      <a:pt x="1237382" y="1338586"/>
                    </a:cubicBezTo>
                    <a:cubicBezTo>
                      <a:pt x="1243586" y="1267846"/>
                      <a:pt x="1235110" y="1196884"/>
                      <a:pt x="1239044" y="1126088"/>
                    </a:cubicBezTo>
                    <a:cubicBezTo>
                      <a:pt x="1243253" y="1050861"/>
                      <a:pt x="1266021" y="979455"/>
                      <a:pt x="1327344" y="931538"/>
                    </a:cubicBezTo>
                    <a:cubicBezTo>
                      <a:pt x="1391936" y="881072"/>
                      <a:pt x="1479461" y="858138"/>
                      <a:pt x="1559619" y="849331"/>
                    </a:cubicBezTo>
                    <a:cubicBezTo>
                      <a:pt x="1644873" y="839913"/>
                      <a:pt x="1729019" y="850715"/>
                      <a:pt x="1811393" y="873483"/>
                    </a:cubicBezTo>
                    <a:cubicBezTo>
                      <a:pt x="1891274" y="895530"/>
                      <a:pt x="1968828" y="925666"/>
                      <a:pt x="2049595" y="944611"/>
                    </a:cubicBezTo>
                    <a:cubicBezTo>
                      <a:pt x="2209190" y="982114"/>
                      <a:pt x="2377593" y="967767"/>
                      <a:pt x="2532369" y="916138"/>
                    </a:cubicBezTo>
                    <a:cubicBezTo>
                      <a:pt x="2602722" y="892650"/>
                      <a:pt x="2671634" y="861462"/>
                      <a:pt x="2730021" y="815041"/>
                    </a:cubicBezTo>
                    <a:cubicBezTo>
                      <a:pt x="2781429" y="774214"/>
                      <a:pt x="2822699" y="722142"/>
                      <a:pt x="2853443" y="664308"/>
                    </a:cubicBezTo>
                    <a:cubicBezTo>
                      <a:pt x="2916040" y="546648"/>
                      <a:pt x="2937091" y="411260"/>
                      <a:pt x="2949112" y="280083"/>
                    </a:cubicBezTo>
                    <a:cubicBezTo>
                      <a:pt x="2952214" y="246126"/>
                      <a:pt x="2954651" y="212113"/>
                      <a:pt x="2956867" y="178100"/>
                    </a:cubicBezTo>
                    <a:cubicBezTo>
                      <a:pt x="2957033" y="175441"/>
                      <a:pt x="2952879" y="175441"/>
                      <a:pt x="2952712" y="17810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
        <p:nvSpPr>
          <p:cNvPr id="191" name="Google Shape;191;p9"/>
          <p:cNvSpPr txBox="1"/>
          <p:nvPr>
            <p:ph type="title"/>
          </p:nvPr>
        </p:nvSpPr>
        <p:spPr>
          <a:xfrm>
            <a:off x="2135550" y="1189100"/>
            <a:ext cx="4872900" cy="1964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192" name="Google Shape;192;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193" name="Google Shape;193;p9"/>
          <p:cNvGrpSpPr/>
          <p:nvPr/>
        </p:nvGrpSpPr>
        <p:grpSpPr>
          <a:xfrm>
            <a:off x="341147" y="149487"/>
            <a:ext cx="8605406" cy="4787643"/>
            <a:chOff x="341147" y="149487"/>
            <a:chExt cx="8605406" cy="4787643"/>
          </a:xfrm>
        </p:grpSpPr>
        <p:sp>
          <p:nvSpPr>
            <p:cNvPr id="194" name="Google Shape;194;p9"/>
            <p:cNvSpPr/>
            <p:nvPr/>
          </p:nvSpPr>
          <p:spPr>
            <a:xfrm>
              <a:off x="8513034" y="1189109"/>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540"/>
                  </a:moveTo>
                  <a:cubicBezTo>
                    <a:pt x="13572" y="5540"/>
                    <a:pt x="5540" y="13572"/>
                    <a:pt x="5540" y="23488"/>
                  </a:cubicBezTo>
                  <a:cubicBezTo>
                    <a:pt x="5540" y="33404"/>
                    <a:pt x="13572" y="41436"/>
                    <a:pt x="23488" y="41436"/>
                  </a:cubicBezTo>
                  <a:cubicBezTo>
                    <a:pt x="33404" y="41436"/>
                    <a:pt x="41436" y="33404"/>
                    <a:pt x="41436" y="23488"/>
                  </a:cubicBezTo>
                  <a:cubicBezTo>
                    <a:pt x="41436" y="13572"/>
                    <a:pt x="33348" y="5540"/>
                    <a:pt x="23488"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5" name="Google Shape;195;p9"/>
            <p:cNvSpPr/>
            <p:nvPr/>
          </p:nvSpPr>
          <p:spPr>
            <a:xfrm>
              <a:off x="341147" y="3824596"/>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6" name="Google Shape;196;p9"/>
            <p:cNvSpPr/>
            <p:nvPr/>
          </p:nvSpPr>
          <p:spPr>
            <a:xfrm>
              <a:off x="1447053" y="4751528"/>
              <a:ext cx="185602" cy="185602"/>
            </a:xfrm>
            <a:custGeom>
              <a:rect b="b" l="l" r="r" t="t"/>
              <a:pathLst>
                <a:path extrusionOk="0" h="149679" w="149679">
                  <a:moveTo>
                    <a:pt x="74840" y="149679"/>
                  </a:moveTo>
                  <a:cubicBezTo>
                    <a:pt x="33570" y="149679"/>
                    <a:pt x="0" y="116110"/>
                    <a:pt x="0" y="74840"/>
                  </a:cubicBezTo>
                  <a:cubicBezTo>
                    <a:pt x="0" y="33570"/>
                    <a:pt x="33570" y="0"/>
                    <a:pt x="74840" y="0"/>
                  </a:cubicBezTo>
                  <a:cubicBezTo>
                    <a:pt x="116110" y="0"/>
                    <a:pt x="149679" y="33570"/>
                    <a:pt x="149679" y="74840"/>
                  </a:cubicBezTo>
                  <a:cubicBezTo>
                    <a:pt x="149679" y="116110"/>
                    <a:pt x="116110" y="149679"/>
                    <a:pt x="74840" y="149679"/>
                  </a:cubicBezTo>
                  <a:close/>
                  <a:moveTo>
                    <a:pt x="74840" y="5540"/>
                  </a:moveTo>
                  <a:cubicBezTo>
                    <a:pt x="36617" y="5540"/>
                    <a:pt x="5540" y="36617"/>
                    <a:pt x="5540" y="74840"/>
                  </a:cubicBezTo>
                  <a:cubicBezTo>
                    <a:pt x="5540" y="113063"/>
                    <a:pt x="36617" y="144140"/>
                    <a:pt x="74840" y="144140"/>
                  </a:cubicBezTo>
                  <a:cubicBezTo>
                    <a:pt x="113063" y="144140"/>
                    <a:pt x="144140" y="113063"/>
                    <a:pt x="144140" y="74840"/>
                  </a:cubicBezTo>
                  <a:cubicBezTo>
                    <a:pt x="144140" y="36617"/>
                    <a:pt x="113063" y="5540"/>
                    <a:pt x="748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7" name="Google Shape;197;p9"/>
            <p:cNvSpPr/>
            <p:nvPr/>
          </p:nvSpPr>
          <p:spPr>
            <a:xfrm>
              <a:off x="2374679" y="4751527"/>
              <a:ext cx="58249" cy="58249"/>
            </a:xfrm>
            <a:custGeom>
              <a:rect b="b" l="l" r="r" t="t"/>
              <a:pathLst>
                <a:path extrusionOk="0" h="46975" w="46975">
                  <a:moveTo>
                    <a:pt x="23488" y="46976"/>
                  </a:moveTo>
                  <a:cubicBezTo>
                    <a:pt x="10525" y="46976"/>
                    <a:pt x="0" y="36450"/>
                    <a:pt x="0" y="23488"/>
                  </a:cubicBezTo>
                  <a:cubicBezTo>
                    <a:pt x="0" y="10525"/>
                    <a:pt x="10525" y="0"/>
                    <a:pt x="23488" y="0"/>
                  </a:cubicBezTo>
                  <a:cubicBezTo>
                    <a:pt x="36451" y="0"/>
                    <a:pt x="46976" y="10525"/>
                    <a:pt x="46976" y="23488"/>
                  </a:cubicBezTo>
                  <a:cubicBezTo>
                    <a:pt x="46976" y="36450"/>
                    <a:pt x="36451" y="46976"/>
                    <a:pt x="23488" y="46976"/>
                  </a:cubicBezTo>
                  <a:close/>
                  <a:moveTo>
                    <a:pt x="23488" y="5484"/>
                  </a:moveTo>
                  <a:cubicBezTo>
                    <a:pt x="13572" y="5484"/>
                    <a:pt x="5540" y="13517"/>
                    <a:pt x="5540" y="23432"/>
                  </a:cubicBezTo>
                  <a:cubicBezTo>
                    <a:pt x="5540" y="33348"/>
                    <a:pt x="13572" y="41381"/>
                    <a:pt x="23488" y="41381"/>
                  </a:cubicBezTo>
                  <a:cubicBezTo>
                    <a:pt x="33404" y="41381"/>
                    <a:pt x="41436" y="33348"/>
                    <a:pt x="41436" y="23432"/>
                  </a:cubicBezTo>
                  <a:cubicBezTo>
                    <a:pt x="41436" y="13517"/>
                    <a:pt x="33348" y="5484"/>
                    <a:pt x="23488" y="5484"/>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8" name="Google Shape;198;p9"/>
            <p:cNvSpPr/>
            <p:nvPr/>
          </p:nvSpPr>
          <p:spPr>
            <a:xfrm>
              <a:off x="4879693" y="149487"/>
              <a:ext cx="60722" cy="60722"/>
            </a:xfrm>
            <a:custGeom>
              <a:rect b="b" l="l" r="r" t="t"/>
              <a:pathLst>
                <a:path extrusionOk="0" h="48969" w="48969">
                  <a:moveTo>
                    <a:pt x="24485" y="48970"/>
                  </a:moveTo>
                  <a:cubicBezTo>
                    <a:pt x="10968" y="48970"/>
                    <a:pt x="0" y="38002"/>
                    <a:pt x="0" y="24485"/>
                  </a:cubicBezTo>
                  <a:cubicBezTo>
                    <a:pt x="0" y="10968"/>
                    <a:pt x="10968" y="0"/>
                    <a:pt x="24485" y="0"/>
                  </a:cubicBezTo>
                  <a:cubicBezTo>
                    <a:pt x="38002" y="0"/>
                    <a:pt x="48970" y="10968"/>
                    <a:pt x="48970" y="24485"/>
                  </a:cubicBezTo>
                  <a:cubicBezTo>
                    <a:pt x="48970" y="38002"/>
                    <a:pt x="38002" y="48970"/>
                    <a:pt x="24485" y="48970"/>
                  </a:cubicBezTo>
                  <a:close/>
                  <a:moveTo>
                    <a:pt x="24485" y="5540"/>
                  </a:moveTo>
                  <a:cubicBezTo>
                    <a:pt x="14015" y="5540"/>
                    <a:pt x="5540" y="14015"/>
                    <a:pt x="5540" y="24485"/>
                  </a:cubicBezTo>
                  <a:cubicBezTo>
                    <a:pt x="5540" y="34955"/>
                    <a:pt x="14015" y="43430"/>
                    <a:pt x="24485" y="43430"/>
                  </a:cubicBezTo>
                  <a:cubicBezTo>
                    <a:pt x="34955" y="43430"/>
                    <a:pt x="43430" y="34955"/>
                    <a:pt x="43430" y="24485"/>
                  </a:cubicBezTo>
                  <a:cubicBezTo>
                    <a:pt x="43430" y="14015"/>
                    <a:pt x="34955" y="5540"/>
                    <a:pt x="24485"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9" name="Google Shape;199;p9"/>
            <p:cNvSpPr/>
            <p:nvPr/>
          </p:nvSpPr>
          <p:spPr>
            <a:xfrm>
              <a:off x="4193862" y="169430"/>
              <a:ext cx="90122" cy="90122"/>
            </a:xfrm>
            <a:custGeom>
              <a:rect b="b" l="l" r="r" t="t"/>
              <a:pathLst>
                <a:path extrusionOk="0" h="72679" w="72679">
                  <a:moveTo>
                    <a:pt x="36340" y="72679"/>
                  </a:moveTo>
                  <a:cubicBezTo>
                    <a:pt x="16286" y="72679"/>
                    <a:pt x="0" y="56393"/>
                    <a:pt x="0" y="36340"/>
                  </a:cubicBezTo>
                  <a:cubicBezTo>
                    <a:pt x="0" y="16286"/>
                    <a:pt x="16286" y="0"/>
                    <a:pt x="36340" y="0"/>
                  </a:cubicBezTo>
                  <a:cubicBezTo>
                    <a:pt x="56393" y="0"/>
                    <a:pt x="72679" y="16286"/>
                    <a:pt x="72679" y="36340"/>
                  </a:cubicBezTo>
                  <a:cubicBezTo>
                    <a:pt x="72679" y="56393"/>
                    <a:pt x="56393" y="72679"/>
                    <a:pt x="36340" y="72679"/>
                  </a:cubicBezTo>
                  <a:close/>
                  <a:moveTo>
                    <a:pt x="36340" y="5540"/>
                  </a:moveTo>
                  <a:cubicBezTo>
                    <a:pt x="19333" y="5540"/>
                    <a:pt x="5540" y="19333"/>
                    <a:pt x="5540" y="36340"/>
                  </a:cubicBezTo>
                  <a:cubicBezTo>
                    <a:pt x="5540" y="53346"/>
                    <a:pt x="19333" y="67140"/>
                    <a:pt x="36340" y="67140"/>
                  </a:cubicBezTo>
                  <a:cubicBezTo>
                    <a:pt x="53346" y="67140"/>
                    <a:pt x="67140" y="53346"/>
                    <a:pt x="67140" y="36340"/>
                  </a:cubicBezTo>
                  <a:cubicBezTo>
                    <a:pt x="67140" y="19333"/>
                    <a:pt x="53346" y="5540"/>
                    <a:pt x="36340" y="5540"/>
                  </a:cubicBez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0" name="Google Shape;200;p9"/>
            <p:cNvSpPr/>
            <p:nvPr/>
          </p:nvSpPr>
          <p:spPr>
            <a:xfrm>
              <a:off x="8532000" y="2452426"/>
              <a:ext cx="260406" cy="238631"/>
            </a:xfrm>
            <a:custGeom>
              <a:rect b="b" l="l" r="r" t="t"/>
              <a:pathLst>
                <a:path extrusionOk="0" h="192444" w="210005">
                  <a:moveTo>
                    <a:pt x="210005" y="192445"/>
                  </a:moveTo>
                  <a:lnTo>
                    <a:pt x="0" y="192445"/>
                  </a:lnTo>
                  <a:lnTo>
                    <a:pt x="1108" y="190395"/>
                  </a:lnTo>
                  <a:lnTo>
                    <a:pt x="104975" y="0"/>
                  </a:lnTo>
                  <a:lnTo>
                    <a:pt x="210005" y="192445"/>
                  </a:lnTo>
                  <a:close/>
                  <a:moveTo>
                    <a:pt x="4653" y="189675"/>
                  </a:moveTo>
                  <a:lnTo>
                    <a:pt x="205352" y="189675"/>
                  </a:lnTo>
                  <a:lnTo>
                    <a:pt x="105030" y="5761"/>
                  </a:lnTo>
                  <a:lnTo>
                    <a:pt x="4709" y="189675"/>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1" name="Google Shape;201;p9"/>
            <p:cNvSpPr/>
            <p:nvPr/>
          </p:nvSpPr>
          <p:spPr>
            <a:xfrm>
              <a:off x="8852653" y="2896057"/>
              <a:ext cx="93900" cy="86068"/>
            </a:xfrm>
            <a:custGeom>
              <a:rect b="b" l="l" r="r" t="t"/>
              <a:pathLst>
                <a:path extrusionOk="0" h="69410" w="75726">
                  <a:moveTo>
                    <a:pt x="37835" y="0"/>
                  </a:moveTo>
                  <a:lnTo>
                    <a:pt x="0" y="69411"/>
                  </a:lnTo>
                  <a:lnTo>
                    <a:pt x="37835" y="69411"/>
                  </a:lnTo>
                  <a:lnTo>
                    <a:pt x="75726" y="69411"/>
                  </a:lnTo>
                  <a:lnTo>
                    <a:pt x="37835"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2" name="Google Shape;202;p9"/>
            <p:cNvSpPr/>
            <p:nvPr/>
          </p:nvSpPr>
          <p:spPr>
            <a:xfrm>
              <a:off x="436635" y="4332447"/>
              <a:ext cx="347014" cy="318071"/>
            </a:xfrm>
            <a:custGeom>
              <a:rect b="b" l="l" r="r" t="t"/>
              <a:pathLst>
                <a:path extrusionOk="0" h="69410" w="75726">
                  <a:moveTo>
                    <a:pt x="37891" y="0"/>
                  </a:moveTo>
                  <a:lnTo>
                    <a:pt x="0" y="69411"/>
                  </a:lnTo>
                  <a:lnTo>
                    <a:pt x="37891" y="69411"/>
                  </a:lnTo>
                  <a:lnTo>
                    <a:pt x="75726" y="69411"/>
                  </a:lnTo>
                  <a:lnTo>
                    <a:pt x="37891" y="0"/>
                  </a:lnTo>
                  <a:close/>
                </a:path>
              </a:pathLst>
            </a:custGeom>
            <a:solidFill>
              <a:srgbClr val="FFFFFF">
                <a:alpha val="17090"/>
              </a:srgbClr>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03" name="Shape 203"/>
        <p:cNvGrpSpPr/>
        <p:nvPr/>
      </p:nvGrpSpPr>
      <p:grpSpPr>
        <a:xfrm>
          <a:off x="0" y="0"/>
          <a:ext cx="0" cy="0"/>
          <a:chOff x="0" y="0"/>
          <a:chExt cx="0" cy="0"/>
        </a:xfrm>
      </p:grpSpPr>
      <p:pic>
        <p:nvPicPr>
          <p:cNvPr id="204" name="Google Shape;204;p10"/>
          <p:cNvPicPr preferRelativeResize="0"/>
          <p:nvPr/>
        </p:nvPicPr>
        <p:blipFill>
          <a:blip r:embed="rId2">
            <a:alphaModFix/>
          </a:blip>
          <a:stretch>
            <a:fillRect/>
          </a:stretch>
        </p:blipFill>
        <p:spPr>
          <a:xfrm>
            <a:off x="75" y="9218"/>
            <a:ext cx="9143998" cy="5125063"/>
          </a:xfrm>
          <a:prstGeom prst="rect">
            <a:avLst/>
          </a:prstGeom>
          <a:noFill/>
          <a:ln>
            <a:noFill/>
          </a:ln>
        </p:spPr>
      </p:pic>
      <p:sp>
        <p:nvSpPr>
          <p:cNvPr id="205" name="Google Shape;205;p10"/>
          <p:cNvSpPr/>
          <p:nvPr>
            <p:ph idx="2" type="pic"/>
          </p:nvPr>
        </p:nvSpPr>
        <p:spPr>
          <a:xfrm>
            <a:off x="0" y="0"/>
            <a:ext cx="9144000" cy="5152800"/>
          </a:xfrm>
          <a:prstGeom prst="rect">
            <a:avLst/>
          </a:prstGeom>
          <a:noFill/>
          <a:ln>
            <a:noFill/>
          </a:ln>
        </p:spPr>
      </p:sp>
      <p:sp>
        <p:nvSpPr>
          <p:cNvPr id="206" name="Google Shape;206;p10"/>
          <p:cNvSpPr txBox="1"/>
          <p:nvPr>
            <p:ph type="title"/>
          </p:nvPr>
        </p:nvSpPr>
        <p:spPr>
          <a:xfrm>
            <a:off x="1640850" y="4014450"/>
            <a:ext cx="5862300" cy="572700"/>
          </a:xfrm>
          <a:prstGeom prst="rect">
            <a:avLst/>
          </a:prstGeom>
          <a:solidFill>
            <a:schemeClr val="lt1"/>
          </a:solidFill>
        </p:spPr>
        <p:txBody>
          <a:bodyPr anchorCtr="0" anchor="ctr"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Spline Sans"/>
              <a:buNone/>
              <a:defRPr b="1" sz="3000">
                <a:solidFill>
                  <a:schemeClr val="dk1"/>
                </a:solidFill>
                <a:latin typeface="Spline Sans"/>
                <a:ea typeface="Spline Sans"/>
                <a:cs typeface="Spline Sans"/>
                <a:sym typeface="Spline Sans"/>
              </a:defRPr>
            </a:lvl1pPr>
            <a:lvl2pPr lvl="1" rtl="0">
              <a:spcBef>
                <a:spcPts val="0"/>
              </a:spcBef>
              <a:spcAft>
                <a:spcPts val="0"/>
              </a:spcAft>
              <a:buClr>
                <a:schemeClr val="dk1"/>
              </a:buClr>
              <a:buSzPts val="3000"/>
              <a:buFont typeface="Spline Sans"/>
              <a:buNone/>
              <a:defRPr b="1" sz="3000">
                <a:solidFill>
                  <a:schemeClr val="dk1"/>
                </a:solidFill>
                <a:latin typeface="Spline Sans"/>
                <a:ea typeface="Spline Sans"/>
                <a:cs typeface="Spline Sans"/>
                <a:sym typeface="Spline Sans"/>
              </a:defRPr>
            </a:lvl2pPr>
            <a:lvl3pPr lvl="2" rtl="0">
              <a:spcBef>
                <a:spcPts val="0"/>
              </a:spcBef>
              <a:spcAft>
                <a:spcPts val="0"/>
              </a:spcAft>
              <a:buClr>
                <a:schemeClr val="dk1"/>
              </a:buClr>
              <a:buSzPts val="3000"/>
              <a:buFont typeface="Spline Sans"/>
              <a:buNone/>
              <a:defRPr b="1" sz="3000">
                <a:solidFill>
                  <a:schemeClr val="dk1"/>
                </a:solidFill>
                <a:latin typeface="Spline Sans"/>
                <a:ea typeface="Spline Sans"/>
                <a:cs typeface="Spline Sans"/>
                <a:sym typeface="Spline Sans"/>
              </a:defRPr>
            </a:lvl3pPr>
            <a:lvl4pPr lvl="3" rtl="0">
              <a:spcBef>
                <a:spcPts val="0"/>
              </a:spcBef>
              <a:spcAft>
                <a:spcPts val="0"/>
              </a:spcAft>
              <a:buClr>
                <a:schemeClr val="dk1"/>
              </a:buClr>
              <a:buSzPts val="3000"/>
              <a:buFont typeface="Spline Sans"/>
              <a:buNone/>
              <a:defRPr b="1" sz="3000">
                <a:solidFill>
                  <a:schemeClr val="dk1"/>
                </a:solidFill>
                <a:latin typeface="Spline Sans"/>
                <a:ea typeface="Spline Sans"/>
                <a:cs typeface="Spline Sans"/>
                <a:sym typeface="Spline Sans"/>
              </a:defRPr>
            </a:lvl4pPr>
            <a:lvl5pPr lvl="4" rtl="0">
              <a:spcBef>
                <a:spcPts val="0"/>
              </a:spcBef>
              <a:spcAft>
                <a:spcPts val="0"/>
              </a:spcAft>
              <a:buClr>
                <a:schemeClr val="dk1"/>
              </a:buClr>
              <a:buSzPts val="3000"/>
              <a:buFont typeface="Spline Sans"/>
              <a:buNone/>
              <a:defRPr b="1" sz="3000">
                <a:solidFill>
                  <a:schemeClr val="dk1"/>
                </a:solidFill>
                <a:latin typeface="Spline Sans"/>
                <a:ea typeface="Spline Sans"/>
                <a:cs typeface="Spline Sans"/>
                <a:sym typeface="Spline Sans"/>
              </a:defRPr>
            </a:lvl5pPr>
            <a:lvl6pPr lvl="5" rtl="0">
              <a:spcBef>
                <a:spcPts val="0"/>
              </a:spcBef>
              <a:spcAft>
                <a:spcPts val="0"/>
              </a:spcAft>
              <a:buClr>
                <a:schemeClr val="dk1"/>
              </a:buClr>
              <a:buSzPts val="3000"/>
              <a:buFont typeface="Spline Sans"/>
              <a:buNone/>
              <a:defRPr b="1" sz="3000">
                <a:solidFill>
                  <a:schemeClr val="dk1"/>
                </a:solidFill>
                <a:latin typeface="Spline Sans"/>
                <a:ea typeface="Spline Sans"/>
                <a:cs typeface="Spline Sans"/>
                <a:sym typeface="Spline Sans"/>
              </a:defRPr>
            </a:lvl6pPr>
            <a:lvl7pPr lvl="6" rtl="0">
              <a:spcBef>
                <a:spcPts val="0"/>
              </a:spcBef>
              <a:spcAft>
                <a:spcPts val="0"/>
              </a:spcAft>
              <a:buClr>
                <a:schemeClr val="dk1"/>
              </a:buClr>
              <a:buSzPts val="3000"/>
              <a:buFont typeface="Spline Sans"/>
              <a:buNone/>
              <a:defRPr b="1" sz="3000">
                <a:solidFill>
                  <a:schemeClr val="dk1"/>
                </a:solidFill>
                <a:latin typeface="Spline Sans"/>
                <a:ea typeface="Spline Sans"/>
                <a:cs typeface="Spline Sans"/>
                <a:sym typeface="Spline Sans"/>
              </a:defRPr>
            </a:lvl7pPr>
            <a:lvl8pPr lvl="7" rtl="0">
              <a:spcBef>
                <a:spcPts val="0"/>
              </a:spcBef>
              <a:spcAft>
                <a:spcPts val="0"/>
              </a:spcAft>
              <a:buClr>
                <a:schemeClr val="dk1"/>
              </a:buClr>
              <a:buSzPts val="3000"/>
              <a:buFont typeface="Spline Sans"/>
              <a:buNone/>
              <a:defRPr b="1" sz="3000">
                <a:solidFill>
                  <a:schemeClr val="dk1"/>
                </a:solidFill>
                <a:latin typeface="Spline Sans"/>
                <a:ea typeface="Spline Sans"/>
                <a:cs typeface="Spline Sans"/>
                <a:sym typeface="Spline Sans"/>
              </a:defRPr>
            </a:lvl8pPr>
            <a:lvl9pPr lvl="8" rtl="0">
              <a:spcBef>
                <a:spcPts val="0"/>
              </a:spcBef>
              <a:spcAft>
                <a:spcPts val="0"/>
              </a:spcAft>
              <a:buClr>
                <a:schemeClr val="dk1"/>
              </a:buClr>
              <a:buSzPts val="3000"/>
              <a:buFont typeface="Spline Sans"/>
              <a:buNone/>
              <a:defRPr b="1" sz="3000">
                <a:solidFill>
                  <a:schemeClr val="dk1"/>
                </a:solidFill>
                <a:latin typeface="Spline Sans"/>
                <a:ea typeface="Spline Sans"/>
                <a:cs typeface="Spline Sans"/>
                <a:sym typeface="Spline Sa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1pPr>
            <a:lvl2pPr indent="-304800" lvl="1" marL="9144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2pPr>
            <a:lvl3pPr indent="-304800" lvl="2" marL="13716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3pPr>
            <a:lvl4pPr indent="-304800" lvl="3" marL="18288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4pPr>
            <a:lvl5pPr indent="-304800" lvl="4" marL="22860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5pPr>
            <a:lvl6pPr indent="-304800" lvl="5" marL="27432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6pPr>
            <a:lvl7pPr indent="-304800" lvl="6" marL="32004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7pPr>
            <a:lvl8pPr indent="-304800" lvl="7" marL="36576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8pPr>
            <a:lvl9pPr indent="-304800" lvl="8" marL="4114800">
              <a:lnSpc>
                <a:spcPct val="100000"/>
              </a:lnSpc>
              <a:spcBef>
                <a:spcPts val="0"/>
              </a:spcBef>
              <a:spcAft>
                <a:spcPts val="0"/>
              </a:spcAft>
              <a:buClr>
                <a:schemeClr val="dk1"/>
              </a:buClr>
              <a:buSzPts val="1200"/>
              <a:buFont typeface="Didact Gothic"/>
              <a:buChar char="■"/>
              <a:defRPr sz="1200">
                <a:solidFill>
                  <a:schemeClr val="dk1"/>
                </a:solidFill>
                <a:latin typeface="Didact Gothic"/>
                <a:ea typeface="Didact Gothic"/>
                <a:cs typeface="Didact Gothic"/>
                <a:sym typeface="Didact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24" name="Shape 524"/>
        <p:cNvGrpSpPr/>
        <p:nvPr/>
      </p:nvGrpSpPr>
      <p:grpSpPr>
        <a:xfrm>
          <a:off x="0" y="0"/>
          <a:ext cx="0" cy="0"/>
          <a:chOff x="0" y="0"/>
          <a:chExt cx="0" cy="0"/>
        </a:xfrm>
      </p:grpSpPr>
      <p:sp>
        <p:nvSpPr>
          <p:cNvPr id="525" name="Google Shape;525;p2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26" name="Google Shape;526;p2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9" r:id="rId1"/>
    <p:sldLayoutId id="214748367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docs.google.com/spreadsheets/d/1sfwvsTTgm_0nMDf0i-zZl78-LbPEX9gfgVP2Y-yy8q8/copy" TargetMode="Externa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docs.google.com/spreadsheets/d/1sfwvsTTgm_0nMDf0i-zZl78-LbPEX9gfgVP2Y-yy8q8/copy" TargetMode="Externa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1" Type="http://schemas.openxmlformats.org/officeDocument/2006/relationships/hyperlink" Target="https://bit.ly/3A1uf1Q" TargetMode="External"/><Relationship Id="rId10" Type="http://schemas.openxmlformats.org/officeDocument/2006/relationships/hyperlink" Target="https://slidesgo.com/pt/slidesgo-school/dicas-de-apresentacao/como-editar-os-slides-mestres-em-nossos-modelos" TargetMode="External"/><Relationship Id="rId13" Type="http://schemas.openxmlformats.org/officeDocument/2006/relationships/hyperlink" Target="http://bit.ly/33VAFh3" TargetMode="External"/><Relationship Id="rId12" Type="http://schemas.openxmlformats.org/officeDocument/2006/relationships/hyperlink" Target="http://bit.ly/30B07Gq"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26.xml"/><Relationship Id="rId4" Type="http://schemas.openxmlformats.org/officeDocument/2006/relationships/slide" Target="/ppt/slides/slide23.xml"/><Relationship Id="rId9" Type="http://schemas.openxmlformats.org/officeDocument/2006/relationships/slide" Target="/ppt/slides/slide34.xml"/><Relationship Id="rId15" Type="http://schemas.openxmlformats.org/officeDocument/2006/relationships/hyperlink" Target="https://www.flaticon.com/?utm_source=slidesgo_template&amp;utm_medium=referral-link&amp;utm_campaign=promo-slide&amp;utm_term=slidesgo&amp;utm_content=flaticon" TargetMode="External"/><Relationship Id="rId14" Type="http://schemas.openxmlformats.org/officeDocument/2006/relationships/hyperlink" Target="https://www.freepik.com/?utm_source=slidesgo_template&amp;utm_medium=referral-link&amp;utm_campaign=promo-slide&amp;utm_term=slidesgo&amp;utm_content=freepik" TargetMode="External"/><Relationship Id="rId17" Type="http://schemas.openxmlformats.org/officeDocument/2006/relationships/hyperlink" Target="https://wepik.com/?utm_source=slidesgo_template&amp;utm_medium=referral-link&amp;utm_campaign=promo-slide&amp;utm_term=slidesgo&amp;utm_content=wepik" TargetMode="External"/><Relationship Id="rId16" Type="http://schemas.openxmlformats.org/officeDocument/2006/relationships/hyperlink" Target="https://storyset.com/?utm_source=slidesgo_template&amp;utm_medium=referral-link&amp;utm_campaign=promo-slide&amp;utm_term=slidesgo&amp;utm_content=storyset" TargetMode="External"/><Relationship Id="rId5" Type="http://schemas.openxmlformats.org/officeDocument/2006/relationships/slide" Target="/ppt/slides/slide22.xml"/><Relationship Id="rId6" Type="http://schemas.openxmlformats.org/officeDocument/2006/relationships/slide" Target="/ppt/slides/slide20.xml"/><Relationship Id="rId18" Type="http://schemas.openxmlformats.org/officeDocument/2006/relationships/hyperlink" Target="https://www.videvo.net/?utm_source=slidesgo_template&amp;utm_medium=referral-link&amp;utm_campaign=sg_resources&amp;utm_content=videvo" TargetMode="External"/><Relationship Id="rId7" Type="http://schemas.openxmlformats.org/officeDocument/2006/relationships/slide" Target="/ppt/slides/slide26.xml"/><Relationship Id="rId8" Type="http://schemas.openxmlformats.org/officeDocument/2006/relationships/slide" Target="/ppt/slides/slide2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0"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www.freepik.com/free-vector/bright-gradient-abstract-wallpaper_18952606.htm/?utm_source=slidesgo_template&amp;utm_medium=referral-link&amp;utm_campaign=sg_resources&amp;utm_content=freepik" TargetMode="External"/><Relationship Id="rId4" Type="http://schemas.openxmlformats.org/officeDocument/2006/relationships/image" Target="../media/image8.png"/><Relationship Id="rId9" Type="http://schemas.openxmlformats.org/officeDocument/2006/relationships/image" Target="../media/image9.png"/><Relationship Id="rId5" Type="http://schemas.openxmlformats.org/officeDocument/2006/relationships/image" Target="../media/image19.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www.freepik.com/free-vector/gradient-black-background-with-wavy-lines_19852128.htm/?utm_source=slidesgo_template&amp;utm_medium=referral-link&amp;utm_campaign=sg_resources&amp;utm_content=freepik" TargetMode="External"/><Relationship Id="rId4" Type="http://schemas.openxmlformats.org/officeDocument/2006/relationships/hyperlink" Target="https://www.freepik.com/free-photo/front-view-business-people-meeting_7030961.htm/?utm_source=slidesgo_template&amp;utm_medium=referral-link&amp;utm_campaign=sg_resources&amp;utm_content=freepik" TargetMode="External"/><Relationship Id="rId5" Type="http://schemas.openxmlformats.org/officeDocument/2006/relationships/hyperlink" Target="https://www.flaticon.com/packs/strategy-65/?utm_source=slidesgo_template&amp;utm_medium=referral-link&amp;utm_campaign=sg_resources&amp;utm_content=flaticon"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hyperlink" Target="https://fonts.google.com/specimen/Spline+Sans" TargetMode="External"/><Relationship Id="rId4" Type="http://schemas.openxmlformats.org/officeDocument/2006/relationships/hyperlink" Target="https://fonts.google.com/specimen/Didact+Gothic" TargetMode="External"/></Relationships>
</file>

<file path=ppt/slides/_rels/slide27.xml.rels><?xml version="1.0" encoding="UTF-8" standalone="yes"?><Relationships xmlns="http://schemas.openxmlformats.org/package/2006/relationships"><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15" Type="http://schemas.openxmlformats.org/officeDocument/2006/relationships/image" Target="../media/image13.png"/><Relationship Id="rId14" Type="http://schemas.openxmlformats.org/officeDocument/2006/relationships/image" Target="../media/image10.png"/><Relationship Id="rId17" Type="http://schemas.openxmlformats.org/officeDocument/2006/relationships/image" Target="../media/image17.png"/><Relationship Id="rId16" Type="http://schemas.openxmlformats.org/officeDocument/2006/relationships/image" Target="../media/image14.png"/><Relationship Id="rId5" Type="http://schemas.openxmlformats.org/officeDocument/2006/relationships/image" Target="../media/image5.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hyperlink" Target="https://bit.ly/2ZjL1p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 Id="rId3" Type="http://schemas.openxmlformats.org/officeDocument/2006/relationships/hyperlink" Target="https://workspace.google.com/marketplace/app/icons_for_slides_docs/38157832650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26"/>
          <p:cNvSpPr txBox="1"/>
          <p:nvPr>
            <p:ph type="ctrTitle"/>
          </p:nvPr>
        </p:nvSpPr>
        <p:spPr>
          <a:xfrm>
            <a:off x="1396913" y="1431450"/>
            <a:ext cx="6350100" cy="180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sz="6000"/>
              <a:t>Dark Waves Pitch Deck</a:t>
            </a:r>
            <a:endParaRPr sz="6000"/>
          </a:p>
        </p:txBody>
      </p:sp>
      <p:sp>
        <p:nvSpPr>
          <p:cNvPr id="535" name="Google Shape;535;p26"/>
          <p:cNvSpPr txBox="1"/>
          <p:nvPr>
            <p:ph idx="1" type="subTitle"/>
          </p:nvPr>
        </p:nvSpPr>
        <p:spPr>
          <a:xfrm>
            <a:off x="1396988" y="3236250"/>
            <a:ext cx="63501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Aqui começa sua apresentação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35"/>
          <p:cNvSpPr txBox="1"/>
          <p:nvPr>
            <p:ph idx="1" type="subTitle"/>
          </p:nvPr>
        </p:nvSpPr>
        <p:spPr>
          <a:xfrm>
            <a:off x="2729849" y="2651264"/>
            <a:ext cx="3684300" cy="3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Tempo estimado de entrega por unidade</a:t>
            </a:r>
            <a:endParaRPr/>
          </a:p>
        </p:txBody>
      </p:sp>
      <p:sp>
        <p:nvSpPr>
          <p:cNvPr id="666" name="Google Shape;666;p35"/>
          <p:cNvSpPr txBox="1"/>
          <p:nvPr>
            <p:ph type="title"/>
          </p:nvPr>
        </p:nvSpPr>
        <p:spPr>
          <a:xfrm>
            <a:off x="2729850" y="2031753"/>
            <a:ext cx="36843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9h 55m 23s</a:t>
            </a:r>
            <a:endParaRPr/>
          </a:p>
        </p:txBody>
      </p:sp>
      <p:sp>
        <p:nvSpPr>
          <p:cNvPr id="667" name="Google Shape;667;p35"/>
          <p:cNvSpPr txBox="1"/>
          <p:nvPr>
            <p:ph idx="2" type="title"/>
          </p:nvPr>
        </p:nvSpPr>
        <p:spPr>
          <a:xfrm>
            <a:off x="713224" y="768100"/>
            <a:ext cx="36843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333 000</a:t>
            </a:r>
            <a:endParaRPr/>
          </a:p>
        </p:txBody>
      </p:sp>
      <p:sp>
        <p:nvSpPr>
          <p:cNvPr id="668" name="Google Shape;668;p35"/>
          <p:cNvSpPr txBox="1"/>
          <p:nvPr>
            <p:ph idx="3" type="subTitle"/>
          </p:nvPr>
        </p:nvSpPr>
        <p:spPr>
          <a:xfrm>
            <a:off x="713224" y="1390629"/>
            <a:ext cx="3684300" cy="3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Usuários compraram nosso produto</a:t>
            </a:r>
            <a:endParaRPr/>
          </a:p>
        </p:txBody>
      </p:sp>
      <p:sp>
        <p:nvSpPr>
          <p:cNvPr id="669" name="Google Shape;669;p35"/>
          <p:cNvSpPr txBox="1"/>
          <p:nvPr>
            <p:ph idx="4" type="title"/>
          </p:nvPr>
        </p:nvSpPr>
        <p:spPr>
          <a:xfrm>
            <a:off x="4746476" y="3295405"/>
            <a:ext cx="36843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386 000 km</a:t>
            </a:r>
            <a:endParaRPr/>
          </a:p>
        </p:txBody>
      </p:sp>
      <p:sp>
        <p:nvSpPr>
          <p:cNvPr id="670" name="Google Shape;670;p35"/>
          <p:cNvSpPr txBox="1"/>
          <p:nvPr>
            <p:ph idx="5" type="subTitle"/>
          </p:nvPr>
        </p:nvSpPr>
        <p:spPr>
          <a:xfrm>
            <a:off x="4746475" y="3911900"/>
            <a:ext cx="3684300" cy="38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Distância média percorrida pela equipe de logística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36"/>
          <p:cNvSpPr txBox="1"/>
          <p:nvPr>
            <p:ph type="title"/>
          </p:nvPr>
        </p:nvSpPr>
        <p:spPr>
          <a:xfrm>
            <a:off x="1617600" y="1815750"/>
            <a:ext cx="5908800" cy="109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4 498 300 000</a:t>
            </a:r>
            <a:endParaRPr/>
          </a:p>
        </p:txBody>
      </p:sp>
      <p:sp>
        <p:nvSpPr>
          <p:cNvPr id="676" name="Google Shape;676;p36"/>
          <p:cNvSpPr txBox="1"/>
          <p:nvPr>
            <p:ph idx="1" type="subTitle"/>
          </p:nvPr>
        </p:nvSpPr>
        <p:spPr>
          <a:xfrm>
            <a:off x="1617600" y="2830650"/>
            <a:ext cx="59088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Número de usuários analisados em nossa pesquisa de mercado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37"/>
          <p:cNvSpPr/>
          <p:nvPr/>
        </p:nvSpPr>
        <p:spPr>
          <a:xfrm>
            <a:off x="6221081" y="1499900"/>
            <a:ext cx="183300" cy="18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82" name="Google Shape;682;p37"/>
          <p:cNvSpPr/>
          <p:nvPr/>
        </p:nvSpPr>
        <p:spPr>
          <a:xfrm>
            <a:off x="6221081" y="2254825"/>
            <a:ext cx="183300" cy="18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83" name="Google Shape;683;p37"/>
          <p:cNvSpPr/>
          <p:nvPr/>
        </p:nvSpPr>
        <p:spPr>
          <a:xfrm>
            <a:off x="6221081" y="3009750"/>
            <a:ext cx="183300" cy="18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684" name="Google Shape;684;p37"/>
          <p:cNvSpPr/>
          <p:nvPr/>
        </p:nvSpPr>
        <p:spPr>
          <a:xfrm>
            <a:off x="6221081" y="3764675"/>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pic>
        <p:nvPicPr>
          <p:cNvPr id="685" name="Google Shape;685;p37">
            <a:hlinkClick r:id="rId3"/>
          </p:cNvPr>
          <p:cNvPicPr preferRelativeResize="0"/>
          <p:nvPr/>
        </p:nvPicPr>
        <p:blipFill>
          <a:blip r:embed="rId4">
            <a:alphaModFix/>
          </a:blip>
          <a:stretch>
            <a:fillRect/>
          </a:stretch>
        </p:blipFill>
        <p:spPr>
          <a:xfrm>
            <a:off x="990331" y="1170118"/>
            <a:ext cx="5033826" cy="3112588"/>
          </a:xfrm>
          <a:prstGeom prst="rect">
            <a:avLst/>
          </a:prstGeom>
          <a:noFill/>
          <a:ln>
            <a:noFill/>
          </a:ln>
        </p:spPr>
      </p:pic>
      <p:sp>
        <p:nvSpPr>
          <p:cNvPr id="686" name="Google Shape;686;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Receita por trimestre</a:t>
            </a:r>
            <a:endParaRPr/>
          </a:p>
        </p:txBody>
      </p:sp>
      <p:sp>
        <p:nvSpPr>
          <p:cNvPr id="687" name="Google Shape;687;p37"/>
          <p:cNvSpPr txBox="1"/>
          <p:nvPr>
            <p:ph idx="4294967295" type="title"/>
          </p:nvPr>
        </p:nvSpPr>
        <p:spPr>
          <a:xfrm>
            <a:off x="6480569" y="3535623"/>
            <a:ext cx="1673100" cy="3588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b="0" lang="pt-BR" sz="2000"/>
              <a:t>Q4</a:t>
            </a:r>
            <a:endParaRPr b="0" sz="2000"/>
          </a:p>
        </p:txBody>
      </p:sp>
      <p:sp>
        <p:nvSpPr>
          <p:cNvPr id="688" name="Google Shape;688;p37"/>
          <p:cNvSpPr txBox="1"/>
          <p:nvPr>
            <p:ph idx="4294967295" type="subTitle"/>
          </p:nvPr>
        </p:nvSpPr>
        <p:spPr>
          <a:xfrm>
            <a:off x="6480569" y="3818225"/>
            <a:ext cx="1673100" cy="3588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a:t>Outubro - dezembro</a:t>
            </a:r>
            <a:endParaRPr/>
          </a:p>
        </p:txBody>
      </p:sp>
      <p:sp>
        <p:nvSpPr>
          <p:cNvPr id="689" name="Google Shape;689;p37"/>
          <p:cNvSpPr txBox="1"/>
          <p:nvPr>
            <p:ph idx="4294967295" type="title"/>
          </p:nvPr>
        </p:nvSpPr>
        <p:spPr>
          <a:xfrm>
            <a:off x="6480569" y="2782345"/>
            <a:ext cx="1673100" cy="3588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b="0" lang="pt-BR" sz="2000"/>
              <a:t>Q3</a:t>
            </a:r>
            <a:endParaRPr b="0" sz="2000"/>
          </a:p>
        </p:txBody>
      </p:sp>
      <p:sp>
        <p:nvSpPr>
          <p:cNvPr id="690" name="Google Shape;690;p37"/>
          <p:cNvSpPr txBox="1"/>
          <p:nvPr>
            <p:ph idx="4294967295" type="subTitle"/>
          </p:nvPr>
        </p:nvSpPr>
        <p:spPr>
          <a:xfrm>
            <a:off x="6480569" y="3064946"/>
            <a:ext cx="1673100" cy="3588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a:t>Julho - setembro</a:t>
            </a:r>
            <a:endParaRPr/>
          </a:p>
        </p:txBody>
      </p:sp>
      <p:sp>
        <p:nvSpPr>
          <p:cNvPr id="691" name="Google Shape;691;p37"/>
          <p:cNvSpPr txBox="1"/>
          <p:nvPr>
            <p:ph idx="4294967295" type="title"/>
          </p:nvPr>
        </p:nvSpPr>
        <p:spPr>
          <a:xfrm>
            <a:off x="6480569" y="2029066"/>
            <a:ext cx="1673100" cy="3588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b="0" lang="pt-BR" sz="2000"/>
              <a:t>Q2</a:t>
            </a:r>
            <a:endParaRPr b="0" sz="2000"/>
          </a:p>
        </p:txBody>
      </p:sp>
      <p:sp>
        <p:nvSpPr>
          <p:cNvPr id="692" name="Google Shape;692;p37"/>
          <p:cNvSpPr txBox="1"/>
          <p:nvPr>
            <p:ph idx="4294967295" type="subTitle"/>
          </p:nvPr>
        </p:nvSpPr>
        <p:spPr>
          <a:xfrm>
            <a:off x="6480569" y="2311668"/>
            <a:ext cx="1673100" cy="3588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a:t>Abril - junho</a:t>
            </a:r>
            <a:endParaRPr/>
          </a:p>
        </p:txBody>
      </p:sp>
      <p:sp>
        <p:nvSpPr>
          <p:cNvPr id="693" name="Google Shape;693;p37"/>
          <p:cNvSpPr txBox="1"/>
          <p:nvPr>
            <p:ph idx="4294967295" type="title"/>
          </p:nvPr>
        </p:nvSpPr>
        <p:spPr>
          <a:xfrm>
            <a:off x="6480569" y="1275788"/>
            <a:ext cx="1673100" cy="358800"/>
          </a:xfrm>
          <a:prstGeom prst="rect">
            <a:avLst/>
          </a:prstGeom>
          <a:ln>
            <a:noFill/>
          </a:ln>
        </p:spPr>
        <p:txBody>
          <a:bodyPr anchorCtr="0" anchor="b" bIns="91425" lIns="91425" spcFirstLastPara="1" rIns="91425" wrap="square" tIns="91425">
            <a:noAutofit/>
          </a:bodyPr>
          <a:lstStyle/>
          <a:p>
            <a:pPr indent="0" lvl="0" marL="0" rtl="0" algn="l">
              <a:spcBef>
                <a:spcPts val="0"/>
              </a:spcBef>
              <a:spcAft>
                <a:spcPts val="0"/>
              </a:spcAft>
              <a:buNone/>
            </a:pPr>
            <a:r>
              <a:rPr b="0" lang="pt-BR" sz="2000"/>
              <a:t>Q1</a:t>
            </a:r>
            <a:endParaRPr b="0" sz="2000"/>
          </a:p>
        </p:txBody>
      </p:sp>
      <p:sp>
        <p:nvSpPr>
          <p:cNvPr id="694" name="Google Shape;694;p37"/>
          <p:cNvSpPr txBox="1"/>
          <p:nvPr>
            <p:ph idx="4294967295" type="subTitle"/>
          </p:nvPr>
        </p:nvSpPr>
        <p:spPr>
          <a:xfrm>
            <a:off x="6480569" y="1558389"/>
            <a:ext cx="1673100" cy="3588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pt-BR"/>
              <a:t>Janeiro </a:t>
            </a:r>
            <a:r>
              <a:rPr lang="pt-BR"/>
              <a:t>- março</a:t>
            </a:r>
            <a:endParaRPr/>
          </a:p>
        </p:txBody>
      </p:sp>
      <p:sp>
        <p:nvSpPr>
          <p:cNvPr id="695" name="Google Shape;695;p37"/>
          <p:cNvSpPr txBox="1"/>
          <p:nvPr/>
        </p:nvSpPr>
        <p:spPr>
          <a:xfrm>
            <a:off x="981900" y="4389200"/>
            <a:ext cx="71802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Siga o link no gráfico para modificar seus dados e depois cole o novo aqui</a:t>
            </a:r>
            <a:r>
              <a:rPr lang="pt-BR" sz="1000">
                <a:solidFill>
                  <a:schemeClr val="dk1"/>
                </a:solidFill>
                <a:latin typeface="Didact Gothic"/>
                <a:ea typeface="Didact Gothic"/>
                <a:cs typeface="Didact Gothic"/>
                <a:sym typeface="Didact Gothic"/>
              </a:rPr>
              <a:t>. </a:t>
            </a:r>
            <a:r>
              <a:rPr b="1" lang="pt-BR" sz="1000" u="sng">
                <a:solidFill>
                  <a:schemeClr val="dk1"/>
                </a:solidFill>
                <a:latin typeface="Didact Gothic"/>
                <a:ea typeface="Didact Gothic"/>
                <a:cs typeface="Didact Gothic"/>
                <a:sym typeface="Didact Gothic"/>
              </a:rPr>
              <a:t>Para mais informações</a:t>
            </a:r>
            <a:r>
              <a:rPr b="1" lang="pt-BR" sz="1000" u="sng">
                <a:solidFill>
                  <a:schemeClr val="dk1"/>
                </a:solidFill>
                <a:latin typeface="Didact Gothic"/>
                <a:ea typeface="Didact Gothic"/>
                <a:cs typeface="Didact Gothic"/>
                <a:sym typeface="Didact Gothic"/>
              </a:rPr>
              <a:t>, clique aqui</a:t>
            </a:r>
            <a:endParaRPr b="1" sz="1000" u="sng">
              <a:solidFill>
                <a:schemeClr val="dk1"/>
              </a:solidFill>
              <a:latin typeface="Didact Gothic"/>
              <a:ea typeface="Didact Gothic"/>
              <a:cs typeface="Didact Gothic"/>
              <a:sym typeface="Didact Gothi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Comparação de concorrentes</a:t>
            </a:r>
            <a:endParaRPr/>
          </a:p>
        </p:txBody>
      </p:sp>
      <p:graphicFrame>
        <p:nvGraphicFramePr>
          <p:cNvPr id="701" name="Google Shape;701;p38"/>
          <p:cNvGraphicFramePr/>
          <p:nvPr/>
        </p:nvGraphicFramePr>
        <p:xfrm>
          <a:off x="719963" y="1314010"/>
          <a:ext cx="3000000" cy="3000000"/>
        </p:xfrm>
        <a:graphic>
          <a:graphicData uri="http://schemas.openxmlformats.org/drawingml/2006/table">
            <a:tbl>
              <a:tblPr>
                <a:noFill/>
                <a:tableStyleId>{F803AEB1-DF63-4F99-82FB-66254CE81FB0}</a:tableStyleId>
              </a:tblPr>
              <a:tblGrid>
                <a:gridCol w="953550"/>
                <a:gridCol w="1336700"/>
                <a:gridCol w="1386125"/>
                <a:gridCol w="1195600"/>
                <a:gridCol w="871025"/>
                <a:gridCol w="1089775"/>
                <a:gridCol w="871075"/>
              </a:tblGrid>
              <a:tr h="533125">
                <a:tc>
                  <a:txBody>
                    <a:bodyPr/>
                    <a:lstStyle/>
                    <a:p>
                      <a:pPr indent="0" lvl="0" marL="0" rtl="0" algn="l">
                        <a:spcBef>
                          <a:spcPts val="0"/>
                        </a:spcBef>
                        <a:spcAft>
                          <a:spcPts val="0"/>
                        </a:spcAft>
                        <a:buNone/>
                      </a:pPr>
                      <a:r>
                        <a:t/>
                      </a:r>
                      <a:endParaRPr sz="1200">
                        <a:solidFill>
                          <a:schemeClr val="dk1"/>
                        </a:solidFill>
                        <a:latin typeface="Spline Sans"/>
                        <a:ea typeface="Spline Sans"/>
                        <a:cs typeface="Spline Sans"/>
                        <a:sym typeface="Spline Sans"/>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Características</a:t>
                      </a:r>
                      <a:endParaRPr b="1" sz="1200">
                        <a:solidFill>
                          <a:schemeClr val="dk1"/>
                        </a:solidFill>
                        <a:latin typeface="Spline Sans"/>
                        <a:ea typeface="Spline Sans"/>
                        <a:cs typeface="Spline Sans"/>
                        <a:sym typeface="Spline Sans"/>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Valor</a:t>
                      </a:r>
                      <a:endParaRPr b="1" sz="1200">
                        <a:solidFill>
                          <a:schemeClr val="dk1"/>
                        </a:solidFill>
                        <a:latin typeface="Spline Sans"/>
                        <a:ea typeface="Spline Sans"/>
                        <a:cs typeface="Spline Sans"/>
                        <a:sym typeface="Spline Sans"/>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pt-BR" sz="1200">
                          <a:solidFill>
                            <a:schemeClr val="dk1"/>
                          </a:solidFill>
                          <a:latin typeface="Spline Sans"/>
                          <a:ea typeface="Spline Sans"/>
                          <a:cs typeface="Spline Sans"/>
                          <a:sym typeface="Spline Sans"/>
                        </a:rPr>
                        <a:t>Receita</a:t>
                      </a:r>
                      <a:endParaRPr b="1" sz="1200">
                        <a:solidFill>
                          <a:schemeClr val="dk1"/>
                        </a:solidFill>
                        <a:latin typeface="Spline Sans"/>
                        <a:ea typeface="Spline Sans"/>
                        <a:cs typeface="Spline Sans"/>
                        <a:sym typeface="Spline Sans"/>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Teste</a:t>
                      </a:r>
                      <a:endParaRPr b="1" sz="1200">
                        <a:solidFill>
                          <a:schemeClr val="dk1"/>
                        </a:solidFill>
                        <a:latin typeface="Spline Sans"/>
                        <a:ea typeface="Spline Sans"/>
                        <a:cs typeface="Spline Sans"/>
                        <a:sym typeface="Spline Sans"/>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Concorrência</a:t>
                      </a:r>
                      <a:endParaRPr b="1" sz="1200">
                        <a:solidFill>
                          <a:schemeClr val="dk1"/>
                        </a:solidFill>
                        <a:latin typeface="Spline Sans"/>
                        <a:ea typeface="Spline Sans"/>
                        <a:cs typeface="Spline Sans"/>
                        <a:sym typeface="Spline Sans"/>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Quota</a:t>
                      </a:r>
                      <a:endParaRPr b="1" sz="1200">
                        <a:solidFill>
                          <a:schemeClr val="dk1"/>
                        </a:solidFill>
                        <a:latin typeface="Spline Sans"/>
                        <a:ea typeface="Spline Sans"/>
                        <a:cs typeface="Spline Sans"/>
                        <a:sym typeface="Spline Sans"/>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r>
              <a:tr h="393850">
                <a:tc>
                  <a:txBody>
                    <a:bodyPr/>
                    <a:lstStyle/>
                    <a:p>
                      <a:pPr indent="0" lvl="0" marL="0" rtl="0" algn="l">
                        <a:spcBef>
                          <a:spcPts val="0"/>
                        </a:spcBef>
                        <a:spcAft>
                          <a:spcPts val="0"/>
                        </a:spcAft>
                        <a:buNone/>
                      </a:pPr>
                      <a:r>
                        <a:rPr b="1" lang="pt-BR" sz="1100">
                          <a:solidFill>
                            <a:schemeClr val="dk1"/>
                          </a:solidFill>
                          <a:latin typeface="Didact Gothic"/>
                          <a:ea typeface="Didact Gothic"/>
                          <a:cs typeface="Didact Gothic"/>
                          <a:sym typeface="Didact Gothic"/>
                        </a:rPr>
                        <a:t>Empresa </a:t>
                      </a:r>
                      <a:r>
                        <a:rPr b="1" lang="pt-BR" sz="1100">
                          <a:solidFill>
                            <a:schemeClr val="dk1"/>
                          </a:solidFill>
                          <a:latin typeface="Didact Gothic"/>
                          <a:ea typeface="Didact Gothic"/>
                          <a:cs typeface="Didact Gothic"/>
                          <a:sym typeface="Didact Gothic"/>
                        </a:rPr>
                        <a:t>A</a:t>
                      </a:r>
                      <a:endParaRPr b="1" sz="11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Redução de consumo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Ofertas especiais</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$ 23 000</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No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Baixa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8%</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3850">
                <a:tc>
                  <a:txBody>
                    <a:bodyPr/>
                    <a:lstStyle/>
                    <a:p>
                      <a:pPr indent="0" lvl="0" marL="0" rtl="0" algn="l">
                        <a:spcBef>
                          <a:spcPts val="0"/>
                        </a:spcBef>
                        <a:spcAft>
                          <a:spcPts val="0"/>
                        </a:spcAft>
                        <a:buNone/>
                      </a:pPr>
                      <a:r>
                        <a:rPr b="1" lang="pt-BR" sz="1100">
                          <a:solidFill>
                            <a:schemeClr val="dk1"/>
                          </a:solidFill>
                          <a:latin typeface="Didact Gothic"/>
                          <a:ea typeface="Didact Gothic"/>
                          <a:cs typeface="Didact Gothic"/>
                          <a:sym typeface="Didact Gothic"/>
                        </a:rPr>
                        <a:t>Empresa</a:t>
                      </a:r>
                      <a:r>
                        <a:rPr b="1" lang="pt-BR" sz="1100">
                          <a:solidFill>
                            <a:schemeClr val="dk1"/>
                          </a:solidFill>
                          <a:latin typeface="Didact Gothic"/>
                          <a:ea typeface="Didact Gothic"/>
                          <a:cs typeface="Didact Gothic"/>
                          <a:sym typeface="Didact Gothic"/>
                        </a:rPr>
                        <a:t> B</a:t>
                      </a:r>
                      <a:endParaRPr b="1" sz="11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Design</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Confiabilidade</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$ 27 000</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No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Baixa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5%</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3850">
                <a:tc>
                  <a:txBody>
                    <a:bodyPr/>
                    <a:lstStyle/>
                    <a:p>
                      <a:pPr indent="0" lvl="0" marL="0" rtl="0" algn="l">
                        <a:spcBef>
                          <a:spcPts val="0"/>
                        </a:spcBef>
                        <a:spcAft>
                          <a:spcPts val="0"/>
                        </a:spcAft>
                        <a:buNone/>
                      </a:pPr>
                      <a:r>
                        <a:rPr b="1" lang="pt-BR" sz="1100">
                          <a:solidFill>
                            <a:schemeClr val="dk1"/>
                          </a:solidFill>
                          <a:latin typeface="Didact Gothic"/>
                          <a:ea typeface="Didact Gothic"/>
                          <a:cs typeface="Didact Gothic"/>
                          <a:sym typeface="Didact Gothic"/>
                        </a:rPr>
                        <a:t>Empresa</a:t>
                      </a:r>
                      <a:r>
                        <a:rPr b="1" lang="pt-BR" sz="1100">
                          <a:solidFill>
                            <a:schemeClr val="dk1"/>
                          </a:solidFill>
                          <a:latin typeface="Didact Gothic"/>
                          <a:ea typeface="Didact Gothic"/>
                          <a:cs typeface="Didact Gothic"/>
                          <a:sym typeface="Didact Gothic"/>
                        </a:rPr>
                        <a:t> C</a:t>
                      </a:r>
                      <a:endParaRPr b="1" sz="11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Desempenho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Reparos</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$ 30 000</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Sim</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Alta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20%</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3850">
                <a:tc>
                  <a:txBody>
                    <a:bodyPr/>
                    <a:lstStyle/>
                    <a:p>
                      <a:pPr indent="0" lvl="0" marL="0" rtl="0" algn="l">
                        <a:spcBef>
                          <a:spcPts val="0"/>
                        </a:spcBef>
                        <a:spcAft>
                          <a:spcPts val="0"/>
                        </a:spcAft>
                        <a:buNone/>
                      </a:pPr>
                      <a:r>
                        <a:rPr b="1" lang="pt-BR" sz="1100">
                          <a:solidFill>
                            <a:schemeClr val="dk1"/>
                          </a:solidFill>
                          <a:latin typeface="Didact Gothic"/>
                          <a:ea typeface="Didact Gothic"/>
                          <a:cs typeface="Didact Gothic"/>
                          <a:sym typeface="Didact Gothic"/>
                        </a:rPr>
                        <a:t>Empresa</a:t>
                      </a:r>
                      <a:r>
                        <a:rPr b="1" lang="pt-BR" sz="1100">
                          <a:solidFill>
                            <a:schemeClr val="dk1"/>
                          </a:solidFill>
                          <a:latin typeface="Didact Gothic"/>
                          <a:ea typeface="Didact Gothic"/>
                          <a:cs typeface="Didact Gothic"/>
                          <a:sym typeface="Didact Gothic"/>
                        </a:rPr>
                        <a:t> D</a:t>
                      </a:r>
                      <a:endParaRPr b="1" sz="11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Segurança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Marketing</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$ 24 000</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No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Alta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22%</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3850">
                <a:tc>
                  <a:txBody>
                    <a:bodyPr/>
                    <a:lstStyle/>
                    <a:p>
                      <a:pPr indent="0" lvl="0" marL="0" rtl="0" algn="l">
                        <a:spcBef>
                          <a:spcPts val="0"/>
                        </a:spcBef>
                        <a:spcAft>
                          <a:spcPts val="0"/>
                        </a:spcAft>
                        <a:buNone/>
                      </a:pPr>
                      <a:r>
                        <a:rPr b="1" lang="pt-BR" sz="1100">
                          <a:solidFill>
                            <a:schemeClr val="dk1"/>
                          </a:solidFill>
                          <a:latin typeface="Didact Gothic"/>
                          <a:ea typeface="Didact Gothic"/>
                          <a:cs typeface="Didact Gothic"/>
                          <a:sym typeface="Didact Gothic"/>
                        </a:rPr>
                        <a:t>Empresa</a:t>
                      </a:r>
                      <a:r>
                        <a:rPr b="1" lang="pt-BR" sz="1100">
                          <a:solidFill>
                            <a:schemeClr val="dk1"/>
                          </a:solidFill>
                          <a:latin typeface="Didact Gothic"/>
                          <a:ea typeface="Didact Gothic"/>
                          <a:cs typeface="Didact Gothic"/>
                          <a:sym typeface="Didact Gothic"/>
                        </a:rPr>
                        <a:t> E</a:t>
                      </a:r>
                      <a:endParaRPr b="1" sz="11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Tecnologia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Clientes</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$ 32 000</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Sim</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Baixa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10%</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3850">
                <a:tc>
                  <a:txBody>
                    <a:bodyPr/>
                    <a:lstStyle/>
                    <a:p>
                      <a:pPr indent="0" lvl="0" marL="0" rtl="0" algn="l">
                        <a:spcBef>
                          <a:spcPts val="0"/>
                        </a:spcBef>
                        <a:spcAft>
                          <a:spcPts val="0"/>
                        </a:spcAft>
                        <a:buNone/>
                      </a:pPr>
                      <a:r>
                        <a:rPr b="1" lang="pt-BR" sz="1100">
                          <a:solidFill>
                            <a:schemeClr val="dk1"/>
                          </a:solidFill>
                          <a:latin typeface="Didact Gothic"/>
                          <a:ea typeface="Didact Gothic"/>
                          <a:cs typeface="Didact Gothic"/>
                          <a:sym typeface="Didact Gothic"/>
                        </a:rPr>
                        <a:t>Empresa </a:t>
                      </a:r>
                      <a:r>
                        <a:rPr b="1" lang="pt-BR" sz="1100">
                          <a:solidFill>
                            <a:schemeClr val="dk1"/>
                          </a:solidFill>
                          <a:latin typeface="Didact Gothic"/>
                          <a:ea typeface="Didact Gothic"/>
                          <a:cs typeface="Didact Gothic"/>
                          <a:sym typeface="Didact Gothic"/>
                        </a:rPr>
                        <a:t>F</a:t>
                      </a:r>
                      <a:endParaRPr b="1" sz="11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Conforto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Melhores preços</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$ 15 000</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Sim</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Alta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30%</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3850">
                <a:tc>
                  <a:txBody>
                    <a:bodyPr/>
                    <a:lstStyle/>
                    <a:p>
                      <a:pPr indent="0" lvl="0" marL="0" rtl="0" algn="l">
                        <a:spcBef>
                          <a:spcPts val="0"/>
                        </a:spcBef>
                        <a:spcAft>
                          <a:spcPts val="0"/>
                        </a:spcAft>
                        <a:buNone/>
                      </a:pPr>
                      <a:r>
                        <a:rPr b="1" lang="pt-BR" sz="1100">
                          <a:solidFill>
                            <a:schemeClr val="dk1"/>
                          </a:solidFill>
                          <a:latin typeface="Didact Gothic"/>
                          <a:ea typeface="Didact Gothic"/>
                          <a:cs typeface="Didact Gothic"/>
                          <a:sym typeface="Didact Gothic"/>
                        </a:rPr>
                        <a:t>Empresa </a:t>
                      </a:r>
                      <a:r>
                        <a:rPr b="1" lang="pt-BR" sz="1100">
                          <a:solidFill>
                            <a:schemeClr val="dk1"/>
                          </a:solidFill>
                          <a:latin typeface="Didact Gothic"/>
                          <a:ea typeface="Didact Gothic"/>
                          <a:cs typeface="Didact Gothic"/>
                          <a:sym typeface="Didact Gothic"/>
                        </a:rPr>
                        <a:t>G</a:t>
                      </a:r>
                      <a:endParaRPr b="1" sz="11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Customização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Identidade de marca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$ 45 000</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No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Baixa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5%</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grpSp>
        <p:nvGrpSpPr>
          <p:cNvPr id="706" name="Google Shape;706;p39"/>
          <p:cNvGrpSpPr/>
          <p:nvPr/>
        </p:nvGrpSpPr>
        <p:grpSpPr>
          <a:xfrm>
            <a:off x="5717013" y="2665863"/>
            <a:ext cx="519000" cy="519000"/>
            <a:chOff x="5717013" y="2665863"/>
            <a:chExt cx="519000" cy="519000"/>
          </a:xfrm>
        </p:grpSpPr>
        <p:sp>
          <p:nvSpPr>
            <p:cNvPr id="707" name="Google Shape;707;p39"/>
            <p:cNvSpPr/>
            <p:nvPr/>
          </p:nvSpPr>
          <p:spPr>
            <a:xfrm>
              <a:off x="5717013" y="2665863"/>
              <a:ext cx="5190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708" name="Google Shape;708;p39"/>
            <p:cNvGrpSpPr/>
            <p:nvPr/>
          </p:nvGrpSpPr>
          <p:grpSpPr>
            <a:xfrm>
              <a:off x="5788417" y="2726042"/>
              <a:ext cx="375918" cy="398640"/>
              <a:chOff x="8637841" y="3838479"/>
              <a:chExt cx="359283" cy="381000"/>
            </a:xfrm>
          </p:grpSpPr>
          <p:sp>
            <p:nvSpPr>
              <p:cNvPr id="709" name="Google Shape;709;p39"/>
              <p:cNvSpPr/>
              <p:nvPr/>
            </p:nvSpPr>
            <p:spPr>
              <a:xfrm>
                <a:off x="8637841" y="3838479"/>
                <a:ext cx="359283" cy="381000"/>
              </a:xfrm>
              <a:custGeom>
                <a:rect b="b" l="l" r="r" t="t"/>
                <a:pathLst>
                  <a:path extrusionOk="0" h="381000" w="359283">
                    <a:moveTo>
                      <a:pt x="258413" y="201835"/>
                    </a:moveTo>
                    <a:lnTo>
                      <a:pt x="293941" y="201835"/>
                    </a:lnTo>
                    <a:cubicBezTo>
                      <a:pt x="298609" y="214884"/>
                      <a:pt x="310991" y="224218"/>
                      <a:pt x="325660" y="224218"/>
                    </a:cubicBezTo>
                    <a:cubicBezTo>
                      <a:pt x="344234" y="224218"/>
                      <a:pt x="359283" y="209169"/>
                      <a:pt x="359283" y="190595"/>
                    </a:cubicBezTo>
                    <a:cubicBezTo>
                      <a:pt x="359283" y="172021"/>
                      <a:pt x="344234" y="156972"/>
                      <a:pt x="325660" y="156972"/>
                    </a:cubicBezTo>
                    <a:cubicBezTo>
                      <a:pt x="311087" y="156972"/>
                      <a:pt x="298609" y="166306"/>
                      <a:pt x="293941" y="179356"/>
                    </a:cubicBezTo>
                    <a:lnTo>
                      <a:pt x="258413" y="179356"/>
                    </a:lnTo>
                    <a:lnTo>
                      <a:pt x="258413" y="44863"/>
                    </a:lnTo>
                    <a:lnTo>
                      <a:pt x="293941" y="44863"/>
                    </a:lnTo>
                    <a:cubicBezTo>
                      <a:pt x="298609" y="57912"/>
                      <a:pt x="310991" y="67246"/>
                      <a:pt x="325660" y="67246"/>
                    </a:cubicBezTo>
                    <a:cubicBezTo>
                      <a:pt x="344234" y="67246"/>
                      <a:pt x="359283" y="52197"/>
                      <a:pt x="359283" y="33623"/>
                    </a:cubicBezTo>
                    <a:cubicBezTo>
                      <a:pt x="359283" y="15050"/>
                      <a:pt x="344234" y="0"/>
                      <a:pt x="325660" y="0"/>
                    </a:cubicBezTo>
                    <a:cubicBezTo>
                      <a:pt x="311087" y="0"/>
                      <a:pt x="298609" y="9334"/>
                      <a:pt x="293941" y="22384"/>
                    </a:cubicBezTo>
                    <a:lnTo>
                      <a:pt x="236030" y="22384"/>
                    </a:lnTo>
                    <a:lnTo>
                      <a:pt x="236030" y="179260"/>
                    </a:lnTo>
                    <a:lnTo>
                      <a:pt x="203168" y="179260"/>
                    </a:lnTo>
                    <a:lnTo>
                      <a:pt x="203168" y="146399"/>
                    </a:lnTo>
                    <a:cubicBezTo>
                      <a:pt x="203168" y="115062"/>
                      <a:pt x="177737" y="89630"/>
                      <a:pt x="146399" y="89630"/>
                    </a:cubicBezTo>
                    <a:lnTo>
                      <a:pt x="56769" y="89630"/>
                    </a:lnTo>
                    <a:cubicBezTo>
                      <a:pt x="25432" y="89630"/>
                      <a:pt x="0" y="115062"/>
                      <a:pt x="0" y="146399"/>
                    </a:cubicBezTo>
                    <a:lnTo>
                      <a:pt x="0" y="246507"/>
                    </a:lnTo>
                    <a:lnTo>
                      <a:pt x="34385" y="246507"/>
                    </a:lnTo>
                    <a:lnTo>
                      <a:pt x="34385" y="153162"/>
                    </a:lnTo>
                    <a:lnTo>
                      <a:pt x="56769" y="153162"/>
                    </a:lnTo>
                    <a:lnTo>
                      <a:pt x="56769" y="381000"/>
                    </a:lnTo>
                    <a:lnTo>
                      <a:pt x="90392" y="381000"/>
                    </a:lnTo>
                    <a:lnTo>
                      <a:pt x="90392" y="257746"/>
                    </a:lnTo>
                    <a:lnTo>
                      <a:pt x="112776" y="257746"/>
                    </a:lnTo>
                    <a:lnTo>
                      <a:pt x="112776" y="381000"/>
                    </a:lnTo>
                    <a:lnTo>
                      <a:pt x="146399" y="381000"/>
                    </a:lnTo>
                    <a:lnTo>
                      <a:pt x="146399" y="153162"/>
                    </a:lnTo>
                    <a:lnTo>
                      <a:pt x="168783" y="153162"/>
                    </a:lnTo>
                    <a:lnTo>
                      <a:pt x="168783" y="246507"/>
                    </a:lnTo>
                    <a:lnTo>
                      <a:pt x="203168" y="246507"/>
                    </a:lnTo>
                    <a:lnTo>
                      <a:pt x="203168" y="201644"/>
                    </a:lnTo>
                    <a:lnTo>
                      <a:pt x="236030" y="201644"/>
                    </a:lnTo>
                    <a:lnTo>
                      <a:pt x="236030" y="358521"/>
                    </a:lnTo>
                    <a:lnTo>
                      <a:pt x="293941" y="358521"/>
                    </a:lnTo>
                    <a:cubicBezTo>
                      <a:pt x="298609" y="371570"/>
                      <a:pt x="310991" y="380905"/>
                      <a:pt x="325660" y="380905"/>
                    </a:cubicBezTo>
                    <a:cubicBezTo>
                      <a:pt x="344234" y="380905"/>
                      <a:pt x="359283" y="365855"/>
                      <a:pt x="359283" y="347281"/>
                    </a:cubicBezTo>
                    <a:cubicBezTo>
                      <a:pt x="359283" y="328708"/>
                      <a:pt x="344234" y="313658"/>
                      <a:pt x="325660" y="313658"/>
                    </a:cubicBezTo>
                    <a:cubicBezTo>
                      <a:pt x="311087" y="313658"/>
                      <a:pt x="298609" y="322993"/>
                      <a:pt x="293941" y="336042"/>
                    </a:cubicBezTo>
                    <a:lnTo>
                      <a:pt x="258413" y="336042"/>
                    </a:lnTo>
                    <a:lnTo>
                      <a:pt x="258413" y="20154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0" name="Google Shape;710;p39"/>
              <p:cNvSpPr/>
              <p:nvPr/>
            </p:nvSpPr>
            <p:spPr>
              <a:xfrm>
                <a:off x="8694515" y="3838575"/>
                <a:ext cx="89725" cy="89725"/>
              </a:xfrm>
              <a:custGeom>
                <a:rect b="b" l="l" r="r" t="t"/>
                <a:pathLst>
                  <a:path extrusionOk="0" h="89725" w="89725">
                    <a:moveTo>
                      <a:pt x="89725" y="44863"/>
                    </a:moveTo>
                    <a:cubicBezTo>
                      <a:pt x="89725" y="69628"/>
                      <a:pt x="69628" y="89725"/>
                      <a:pt x="44863" y="89725"/>
                    </a:cubicBezTo>
                    <a:cubicBezTo>
                      <a:pt x="20098" y="89725"/>
                      <a:pt x="0" y="69628"/>
                      <a:pt x="0" y="44863"/>
                    </a:cubicBezTo>
                    <a:cubicBezTo>
                      <a:pt x="0" y="20098"/>
                      <a:pt x="20098" y="0"/>
                      <a:pt x="44863" y="0"/>
                    </a:cubicBezTo>
                    <a:cubicBezTo>
                      <a:pt x="69628" y="0"/>
                      <a:pt x="89725" y="20098"/>
                      <a:pt x="89725" y="44863"/>
                    </a:cubicBezTo>
                    <a:lnTo>
                      <a:pt x="89725"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711" name="Google Shape;711;p39"/>
          <p:cNvGrpSpPr/>
          <p:nvPr/>
        </p:nvGrpSpPr>
        <p:grpSpPr>
          <a:xfrm>
            <a:off x="2908088" y="2665863"/>
            <a:ext cx="519000" cy="519000"/>
            <a:chOff x="2908088" y="2665863"/>
            <a:chExt cx="519000" cy="519000"/>
          </a:xfrm>
        </p:grpSpPr>
        <p:sp>
          <p:nvSpPr>
            <p:cNvPr id="712" name="Google Shape;712;p39"/>
            <p:cNvSpPr/>
            <p:nvPr/>
          </p:nvSpPr>
          <p:spPr>
            <a:xfrm>
              <a:off x="2908088" y="2665863"/>
              <a:ext cx="5190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713" name="Google Shape;713;p39"/>
            <p:cNvGrpSpPr/>
            <p:nvPr/>
          </p:nvGrpSpPr>
          <p:grpSpPr>
            <a:xfrm>
              <a:off x="3019181" y="2726029"/>
              <a:ext cx="296787" cy="398666"/>
              <a:chOff x="8675655" y="2638399"/>
              <a:chExt cx="283654" cy="381025"/>
            </a:xfrm>
          </p:grpSpPr>
          <p:grpSp>
            <p:nvGrpSpPr>
              <p:cNvPr id="714" name="Google Shape;714;p39"/>
              <p:cNvGrpSpPr/>
              <p:nvPr/>
            </p:nvGrpSpPr>
            <p:grpSpPr>
              <a:xfrm>
                <a:off x="8722328" y="2638399"/>
                <a:ext cx="190309" cy="68891"/>
                <a:chOff x="8722328" y="2638399"/>
                <a:chExt cx="190309" cy="68891"/>
              </a:xfrm>
            </p:grpSpPr>
            <p:sp>
              <p:nvSpPr>
                <p:cNvPr id="715" name="Google Shape;715;p39"/>
                <p:cNvSpPr/>
                <p:nvPr/>
              </p:nvSpPr>
              <p:spPr>
                <a:xfrm>
                  <a:off x="8722328" y="2638399"/>
                  <a:ext cx="83915" cy="68891"/>
                </a:xfrm>
                <a:custGeom>
                  <a:rect b="b" l="l" r="r" t="t"/>
                  <a:pathLst>
                    <a:path extrusionOk="0" h="68891" w="83915">
                      <a:moveTo>
                        <a:pt x="83915" y="25"/>
                      </a:moveTo>
                      <a:lnTo>
                        <a:pt x="0" y="25"/>
                      </a:lnTo>
                      <a:lnTo>
                        <a:pt x="49245" y="68891"/>
                      </a:lnTo>
                      <a:cubicBezTo>
                        <a:pt x="88583" y="-9214"/>
                        <a:pt x="83439" y="883"/>
                        <a:pt x="83915" y="25"/>
                      </a:cubicBezTo>
                      <a:lnTo>
                        <a:pt x="83915" y="2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6" name="Google Shape;716;p39"/>
                <p:cNvSpPr/>
                <p:nvPr/>
              </p:nvSpPr>
              <p:spPr>
                <a:xfrm>
                  <a:off x="8828722" y="2638406"/>
                  <a:ext cx="83915" cy="68884"/>
                </a:xfrm>
                <a:custGeom>
                  <a:rect b="b" l="l" r="r" t="t"/>
                  <a:pathLst>
                    <a:path extrusionOk="0" h="68884" w="83915">
                      <a:moveTo>
                        <a:pt x="34671" y="68884"/>
                      </a:moveTo>
                      <a:lnTo>
                        <a:pt x="83915" y="19"/>
                      </a:lnTo>
                      <a:lnTo>
                        <a:pt x="0" y="19"/>
                      </a:lnTo>
                      <a:cubicBezTo>
                        <a:pt x="476" y="876"/>
                        <a:pt x="-4572" y="-9125"/>
                        <a:pt x="34671" y="68884"/>
                      </a:cubicBezTo>
                      <a:lnTo>
                        <a:pt x="34671" y="688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717" name="Google Shape;717;p39"/>
              <p:cNvSpPr/>
              <p:nvPr/>
            </p:nvSpPr>
            <p:spPr>
              <a:xfrm>
                <a:off x="8791955" y="2666142"/>
                <a:ext cx="51054" cy="50768"/>
              </a:xfrm>
              <a:custGeom>
                <a:rect b="b" l="l" r="r" t="t"/>
                <a:pathLst>
                  <a:path extrusionOk="0" h="50768" w="51054">
                    <a:moveTo>
                      <a:pt x="51054" y="50768"/>
                    </a:moveTo>
                    <a:lnTo>
                      <a:pt x="25527" y="0"/>
                    </a:lnTo>
                    <a:lnTo>
                      <a:pt x="0" y="50768"/>
                    </a:lnTo>
                    <a:lnTo>
                      <a:pt x="51054" y="5076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8" name="Google Shape;718;p39"/>
              <p:cNvSpPr/>
              <p:nvPr/>
            </p:nvSpPr>
            <p:spPr>
              <a:xfrm>
                <a:off x="8787479" y="2739294"/>
                <a:ext cx="60007" cy="156876"/>
              </a:xfrm>
              <a:custGeom>
                <a:rect b="b" l="l" r="r" t="t"/>
                <a:pathLst>
                  <a:path extrusionOk="0" h="156876" w="60007">
                    <a:moveTo>
                      <a:pt x="0" y="0"/>
                    </a:moveTo>
                    <a:lnTo>
                      <a:pt x="30003" y="156877"/>
                    </a:lnTo>
                    <a:lnTo>
                      <a:pt x="60007" y="0"/>
                    </a:lnTo>
                    <a:lnTo>
                      <a:pt x="95"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19" name="Google Shape;719;p39"/>
              <p:cNvSpPr/>
              <p:nvPr/>
            </p:nvSpPr>
            <p:spPr>
              <a:xfrm>
                <a:off x="8884062" y="2651093"/>
                <a:ext cx="75247" cy="65817"/>
              </a:xfrm>
              <a:custGeom>
                <a:rect b="b" l="l" r="r" t="t"/>
                <a:pathLst>
                  <a:path extrusionOk="0" h="65817" w="75247">
                    <a:moveTo>
                      <a:pt x="75247" y="65818"/>
                    </a:moveTo>
                    <a:lnTo>
                      <a:pt x="47054" y="0"/>
                    </a:lnTo>
                    <a:lnTo>
                      <a:pt x="0" y="65818"/>
                    </a:lnTo>
                    <a:lnTo>
                      <a:pt x="75247" y="6581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0" name="Google Shape;720;p39"/>
              <p:cNvSpPr/>
              <p:nvPr/>
            </p:nvSpPr>
            <p:spPr>
              <a:xfrm>
                <a:off x="8675655" y="2650997"/>
                <a:ext cx="75247" cy="65817"/>
              </a:xfrm>
              <a:custGeom>
                <a:rect b="b" l="l" r="r" t="t"/>
                <a:pathLst>
                  <a:path extrusionOk="0" h="65817" w="75247">
                    <a:moveTo>
                      <a:pt x="28194" y="0"/>
                    </a:moveTo>
                    <a:lnTo>
                      <a:pt x="0" y="65818"/>
                    </a:lnTo>
                    <a:lnTo>
                      <a:pt x="75247" y="65818"/>
                    </a:lnTo>
                    <a:lnTo>
                      <a:pt x="2819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1" name="Google Shape;721;p39"/>
              <p:cNvSpPr/>
              <p:nvPr/>
            </p:nvSpPr>
            <p:spPr>
              <a:xfrm>
                <a:off x="8845296" y="2739294"/>
                <a:ext cx="111823" cy="130397"/>
              </a:xfrm>
              <a:custGeom>
                <a:rect b="b" l="l" r="r" t="t"/>
                <a:pathLst>
                  <a:path extrusionOk="0" h="130397" w="111823">
                    <a:moveTo>
                      <a:pt x="95" y="130397"/>
                    </a:moveTo>
                    <a:lnTo>
                      <a:pt x="111823" y="0"/>
                    </a:lnTo>
                    <a:lnTo>
                      <a:pt x="25432" y="0"/>
                    </a:lnTo>
                    <a:cubicBezTo>
                      <a:pt x="-2381" y="142589"/>
                      <a:pt x="190" y="129540"/>
                      <a:pt x="0" y="130397"/>
                    </a:cubicBezTo>
                    <a:lnTo>
                      <a:pt x="0" y="13039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2" name="Google Shape;722;p39"/>
              <p:cNvSpPr/>
              <p:nvPr/>
            </p:nvSpPr>
            <p:spPr>
              <a:xfrm>
                <a:off x="8677846" y="2739294"/>
                <a:ext cx="111728" cy="130397"/>
              </a:xfrm>
              <a:custGeom>
                <a:rect b="b" l="l" r="r" t="t"/>
                <a:pathLst>
                  <a:path extrusionOk="0" h="130397" w="111728">
                    <a:moveTo>
                      <a:pt x="86392" y="0"/>
                    </a:moveTo>
                    <a:lnTo>
                      <a:pt x="0" y="0"/>
                    </a:lnTo>
                    <a:lnTo>
                      <a:pt x="111728" y="130397"/>
                    </a:lnTo>
                    <a:cubicBezTo>
                      <a:pt x="111538" y="129540"/>
                      <a:pt x="114109" y="142589"/>
                      <a:pt x="86296" y="0"/>
                    </a:cubicBezTo>
                    <a:lnTo>
                      <a:pt x="86296"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3" name="Google Shape;723;p39"/>
              <p:cNvSpPr/>
              <p:nvPr/>
            </p:nvSpPr>
            <p:spPr>
              <a:xfrm>
                <a:off x="8705469" y="2963418"/>
                <a:ext cx="226313" cy="56006"/>
              </a:xfrm>
              <a:custGeom>
                <a:rect b="b" l="l" r="r" t="t"/>
                <a:pathLst>
                  <a:path extrusionOk="0" h="56006" w="226313">
                    <a:moveTo>
                      <a:pt x="201644" y="0"/>
                    </a:moveTo>
                    <a:lnTo>
                      <a:pt x="22384" y="0"/>
                    </a:lnTo>
                    <a:lnTo>
                      <a:pt x="22384" y="33623"/>
                    </a:lnTo>
                    <a:lnTo>
                      <a:pt x="0" y="33623"/>
                    </a:lnTo>
                    <a:lnTo>
                      <a:pt x="0" y="56007"/>
                    </a:lnTo>
                    <a:lnTo>
                      <a:pt x="226314" y="56007"/>
                    </a:lnTo>
                    <a:lnTo>
                      <a:pt x="226314" y="33623"/>
                    </a:lnTo>
                    <a:lnTo>
                      <a:pt x="201644" y="33623"/>
                    </a:lnTo>
                    <a:lnTo>
                      <a:pt x="20164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4" name="Google Shape;724;p39"/>
              <p:cNvSpPr/>
              <p:nvPr/>
            </p:nvSpPr>
            <p:spPr>
              <a:xfrm>
                <a:off x="8762619" y="2896076"/>
                <a:ext cx="109822" cy="44862"/>
              </a:xfrm>
              <a:custGeom>
                <a:rect b="b" l="l" r="r" t="t"/>
                <a:pathLst>
                  <a:path extrusionOk="0" h="44862" w="109822">
                    <a:moveTo>
                      <a:pt x="0" y="44863"/>
                    </a:moveTo>
                    <a:lnTo>
                      <a:pt x="109823" y="44863"/>
                    </a:lnTo>
                    <a:cubicBezTo>
                      <a:pt x="104584" y="19336"/>
                      <a:pt x="82010" y="0"/>
                      <a:pt x="54959" y="0"/>
                    </a:cubicBezTo>
                    <a:cubicBezTo>
                      <a:pt x="27908" y="0"/>
                      <a:pt x="5239" y="19240"/>
                      <a:pt x="95" y="44863"/>
                    </a:cubicBezTo>
                    <a:lnTo>
                      <a:pt x="95"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725" name="Google Shape;725;p39"/>
          <p:cNvGrpSpPr/>
          <p:nvPr/>
        </p:nvGrpSpPr>
        <p:grpSpPr>
          <a:xfrm>
            <a:off x="5717013" y="1524088"/>
            <a:ext cx="519000" cy="519000"/>
            <a:chOff x="5717013" y="1524088"/>
            <a:chExt cx="519000" cy="519000"/>
          </a:xfrm>
        </p:grpSpPr>
        <p:sp>
          <p:nvSpPr>
            <p:cNvPr id="726" name="Google Shape;726;p39"/>
            <p:cNvSpPr/>
            <p:nvPr/>
          </p:nvSpPr>
          <p:spPr>
            <a:xfrm>
              <a:off x="5717013" y="1524088"/>
              <a:ext cx="5190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727" name="Google Shape;727;p39"/>
            <p:cNvGrpSpPr/>
            <p:nvPr/>
          </p:nvGrpSpPr>
          <p:grpSpPr>
            <a:xfrm>
              <a:off x="5777255" y="1584467"/>
              <a:ext cx="398242" cy="398241"/>
              <a:chOff x="7072788" y="2638425"/>
              <a:chExt cx="380619" cy="380618"/>
            </a:xfrm>
          </p:grpSpPr>
          <p:sp>
            <p:nvSpPr>
              <p:cNvPr id="728" name="Google Shape;728;p39"/>
              <p:cNvSpPr/>
              <p:nvPr/>
            </p:nvSpPr>
            <p:spPr>
              <a:xfrm>
                <a:off x="7072788" y="2638425"/>
                <a:ext cx="380619" cy="380618"/>
              </a:xfrm>
              <a:custGeom>
                <a:rect b="b" l="l" r="r" t="t"/>
                <a:pathLst>
                  <a:path extrusionOk="0" h="380618" w="380619">
                    <a:moveTo>
                      <a:pt x="44768" y="336137"/>
                    </a:moveTo>
                    <a:lnTo>
                      <a:pt x="44768" y="0"/>
                    </a:lnTo>
                    <a:lnTo>
                      <a:pt x="22384" y="0"/>
                    </a:lnTo>
                    <a:lnTo>
                      <a:pt x="22384" y="22384"/>
                    </a:lnTo>
                    <a:lnTo>
                      <a:pt x="0" y="22384"/>
                    </a:lnTo>
                    <a:lnTo>
                      <a:pt x="0" y="44767"/>
                    </a:lnTo>
                    <a:lnTo>
                      <a:pt x="22384" y="44767"/>
                    </a:lnTo>
                    <a:lnTo>
                      <a:pt x="22384" y="67151"/>
                    </a:lnTo>
                    <a:lnTo>
                      <a:pt x="0" y="67151"/>
                    </a:lnTo>
                    <a:lnTo>
                      <a:pt x="0" y="89535"/>
                    </a:lnTo>
                    <a:lnTo>
                      <a:pt x="22384" y="89535"/>
                    </a:lnTo>
                    <a:lnTo>
                      <a:pt x="22384" y="111919"/>
                    </a:lnTo>
                    <a:lnTo>
                      <a:pt x="0" y="111919"/>
                    </a:lnTo>
                    <a:lnTo>
                      <a:pt x="0" y="134302"/>
                    </a:lnTo>
                    <a:lnTo>
                      <a:pt x="22384" y="134302"/>
                    </a:lnTo>
                    <a:lnTo>
                      <a:pt x="22384" y="156686"/>
                    </a:lnTo>
                    <a:lnTo>
                      <a:pt x="0" y="156686"/>
                    </a:lnTo>
                    <a:lnTo>
                      <a:pt x="0" y="179070"/>
                    </a:lnTo>
                    <a:lnTo>
                      <a:pt x="22384" y="179070"/>
                    </a:lnTo>
                    <a:lnTo>
                      <a:pt x="22384" y="201454"/>
                    </a:lnTo>
                    <a:lnTo>
                      <a:pt x="0" y="201454"/>
                    </a:lnTo>
                    <a:lnTo>
                      <a:pt x="0" y="223838"/>
                    </a:lnTo>
                    <a:lnTo>
                      <a:pt x="22384" y="223838"/>
                    </a:lnTo>
                    <a:lnTo>
                      <a:pt x="22384" y="246221"/>
                    </a:lnTo>
                    <a:lnTo>
                      <a:pt x="0" y="246221"/>
                    </a:lnTo>
                    <a:lnTo>
                      <a:pt x="0" y="268605"/>
                    </a:lnTo>
                    <a:lnTo>
                      <a:pt x="22384" y="268605"/>
                    </a:lnTo>
                    <a:lnTo>
                      <a:pt x="22384" y="290989"/>
                    </a:lnTo>
                    <a:lnTo>
                      <a:pt x="0" y="290989"/>
                    </a:lnTo>
                    <a:lnTo>
                      <a:pt x="0" y="313373"/>
                    </a:lnTo>
                    <a:lnTo>
                      <a:pt x="22384" y="313373"/>
                    </a:lnTo>
                    <a:lnTo>
                      <a:pt x="22384" y="358235"/>
                    </a:lnTo>
                    <a:lnTo>
                      <a:pt x="67246" y="358235"/>
                    </a:lnTo>
                    <a:lnTo>
                      <a:pt x="67246" y="380619"/>
                    </a:lnTo>
                    <a:lnTo>
                      <a:pt x="89630" y="380619"/>
                    </a:lnTo>
                    <a:lnTo>
                      <a:pt x="89630" y="358235"/>
                    </a:lnTo>
                    <a:lnTo>
                      <a:pt x="112014" y="358235"/>
                    </a:lnTo>
                    <a:lnTo>
                      <a:pt x="112014" y="380619"/>
                    </a:lnTo>
                    <a:lnTo>
                      <a:pt x="134398" y="380619"/>
                    </a:lnTo>
                    <a:lnTo>
                      <a:pt x="134398" y="358235"/>
                    </a:lnTo>
                    <a:lnTo>
                      <a:pt x="156782" y="358235"/>
                    </a:lnTo>
                    <a:lnTo>
                      <a:pt x="156782" y="380619"/>
                    </a:lnTo>
                    <a:lnTo>
                      <a:pt x="179165" y="380619"/>
                    </a:lnTo>
                    <a:lnTo>
                      <a:pt x="179165" y="358235"/>
                    </a:lnTo>
                    <a:lnTo>
                      <a:pt x="201549" y="358235"/>
                    </a:lnTo>
                    <a:lnTo>
                      <a:pt x="201549" y="380619"/>
                    </a:lnTo>
                    <a:lnTo>
                      <a:pt x="223933" y="380619"/>
                    </a:lnTo>
                    <a:lnTo>
                      <a:pt x="223933" y="358235"/>
                    </a:lnTo>
                    <a:lnTo>
                      <a:pt x="246316" y="358235"/>
                    </a:lnTo>
                    <a:lnTo>
                      <a:pt x="246316" y="380619"/>
                    </a:lnTo>
                    <a:lnTo>
                      <a:pt x="268700" y="380619"/>
                    </a:lnTo>
                    <a:lnTo>
                      <a:pt x="268700" y="358235"/>
                    </a:lnTo>
                    <a:lnTo>
                      <a:pt x="291084" y="358235"/>
                    </a:lnTo>
                    <a:lnTo>
                      <a:pt x="291084" y="380619"/>
                    </a:lnTo>
                    <a:lnTo>
                      <a:pt x="313468" y="380619"/>
                    </a:lnTo>
                    <a:lnTo>
                      <a:pt x="313468" y="358235"/>
                    </a:lnTo>
                    <a:lnTo>
                      <a:pt x="335852" y="358235"/>
                    </a:lnTo>
                    <a:lnTo>
                      <a:pt x="335852" y="380619"/>
                    </a:lnTo>
                    <a:lnTo>
                      <a:pt x="358235" y="380619"/>
                    </a:lnTo>
                    <a:lnTo>
                      <a:pt x="358235" y="358235"/>
                    </a:lnTo>
                    <a:lnTo>
                      <a:pt x="380619" y="358235"/>
                    </a:lnTo>
                    <a:lnTo>
                      <a:pt x="380619" y="335852"/>
                    </a:lnTo>
                    <a:lnTo>
                      <a:pt x="44482" y="33585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29" name="Google Shape;729;p39"/>
              <p:cNvSpPr/>
              <p:nvPr/>
            </p:nvSpPr>
            <p:spPr>
              <a:xfrm>
                <a:off x="7285577" y="2683287"/>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0" name="Google Shape;730;p39"/>
              <p:cNvSpPr/>
              <p:nvPr/>
            </p:nvSpPr>
            <p:spPr>
              <a:xfrm>
                <a:off x="7240809" y="2683287"/>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1" name="Google Shape;731;p39"/>
              <p:cNvSpPr/>
              <p:nvPr/>
            </p:nvSpPr>
            <p:spPr>
              <a:xfrm>
                <a:off x="7195947" y="2683287"/>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2" name="Google Shape;732;p39"/>
              <p:cNvSpPr/>
              <p:nvPr/>
            </p:nvSpPr>
            <p:spPr>
              <a:xfrm>
                <a:off x="7330440" y="2683287"/>
                <a:ext cx="22383" cy="67246"/>
              </a:xfrm>
              <a:custGeom>
                <a:rect b="b" l="l" r="r" t="t"/>
                <a:pathLst>
                  <a:path extrusionOk="0" h="67246" w="22383">
                    <a:moveTo>
                      <a:pt x="0" y="0"/>
                    </a:moveTo>
                    <a:lnTo>
                      <a:pt x="22383" y="0"/>
                    </a:lnTo>
                    <a:lnTo>
                      <a:pt x="22383"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3" name="Google Shape;733;p39"/>
              <p:cNvSpPr/>
              <p:nvPr/>
            </p:nvSpPr>
            <p:spPr>
              <a:xfrm>
                <a:off x="7151179" y="2683287"/>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4" name="Google Shape;734;p39"/>
              <p:cNvSpPr/>
              <p:nvPr/>
            </p:nvSpPr>
            <p:spPr>
              <a:xfrm>
                <a:off x="7375207" y="2683287"/>
                <a:ext cx="44862" cy="67246"/>
              </a:xfrm>
              <a:custGeom>
                <a:rect b="b" l="l" r="r" t="t"/>
                <a:pathLst>
                  <a:path extrusionOk="0" h="67246" w="44862">
                    <a:moveTo>
                      <a:pt x="0" y="0"/>
                    </a:moveTo>
                    <a:lnTo>
                      <a:pt x="44863" y="0"/>
                    </a:lnTo>
                    <a:lnTo>
                      <a:pt x="44863"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5" name="Google Shape;735;p39"/>
              <p:cNvSpPr/>
              <p:nvPr/>
            </p:nvSpPr>
            <p:spPr>
              <a:xfrm>
                <a:off x="7195947" y="2772918"/>
                <a:ext cx="22383" cy="67246"/>
              </a:xfrm>
              <a:custGeom>
                <a:rect b="b" l="l" r="r" t="t"/>
                <a:pathLst>
                  <a:path extrusionOk="0" h="67246" w="22383">
                    <a:moveTo>
                      <a:pt x="0" y="0"/>
                    </a:moveTo>
                    <a:lnTo>
                      <a:pt x="22384" y="0"/>
                    </a:lnTo>
                    <a:lnTo>
                      <a:pt x="22384"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6" name="Google Shape;736;p39"/>
              <p:cNvSpPr/>
              <p:nvPr/>
            </p:nvSpPr>
            <p:spPr>
              <a:xfrm>
                <a:off x="7240809" y="2772918"/>
                <a:ext cx="22383" cy="67246"/>
              </a:xfrm>
              <a:custGeom>
                <a:rect b="b" l="l" r="r" t="t"/>
                <a:pathLst>
                  <a:path extrusionOk="0" h="67246" w="22383">
                    <a:moveTo>
                      <a:pt x="0" y="0"/>
                    </a:moveTo>
                    <a:lnTo>
                      <a:pt x="22384" y="0"/>
                    </a:lnTo>
                    <a:lnTo>
                      <a:pt x="22384"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7" name="Google Shape;737;p39"/>
              <p:cNvSpPr/>
              <p:nvPr/>
            </p:nvSpPr>
            <p:spPr>
              <a:xfrm>
                <a:off x="7285577" y="2772918"/>
                <a:ext cx="22383" cy="67246"/>
              </a:xfrm>
              <a:custGeom>
                <a:rect b="b" l="l" r="r" t="t"/>
                <a:pathLst>
                  <a:path extrusionOk="0" h="67246" w="22383">
                    <a:moveTo>
                      <a:pt x="0" y="0"/>
                    </a:moveTo>
                    <a:lnTo>
                      <a:pt x="22384" y="0"/>
                    </a:lnTo>
                    <a:lnTo>
                      <a:pt x="22384"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8" name="Google Shape;738;p39"/>
              <p:cNvSpPr/>
              <p:nvPr/>
            </p:nvSpPr>
            <p:spPr>
              <a:xfrm>
                <a:off x="7330440" y="2772918"/>
                <a:ext cx="89630" cy="67246"/>
              </a:xfrm>
              <a:custGeom>
                <a:rect b="b" l="l" r="r" t="t"/>
                <a:pathLst>
                  <a:path extrusionOk="0" h="67246" w="89630">
                    <a:moveTo>
                      <a:pt x="0" y="0"/>
                    </a:moveTo>
                    <a:lnTo>
                      <a:pt x="89630" y="0"/>
                    </a:lnTo>
                    <a:lnTo>
                      <a:pt x="89630"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39" name="Google Shape;739;p39"/>
              <p:cNvSpPr/>
              <p:nvPr/>
            </p:nvSpPr>
            <p:spPr>
              <a:xfrm>
                <a:off x="7151179" y="2772918"/>
                <a:ext cx="22383" cy="67246"/>
              </a:xfrm>
              <a:custGeom>
                <a:rect b="b" l="l" r="r" t="t"/>
                <a:pathLst>
                  <a:path extrusionOk="0" h="67246" w="22383">
                    <a:moveTo>
                      <a:pt x="0" y="0"/>
                    </a:moveTo>
                    <a:lnTo>
                      <a:pt x="22384" y="0"/>
                    </a:lnTo>
                    <a:lnTo>
                      <a:pt x="22384"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0" name="Google Shape;740;p39"/>
              <p:cNvSpPr/>
              <p:nvPr/>
            </p:nvSpPr>
            <p:spPr>
              <a:xfrm>
                <a:off x="7195947" y="2862548"/>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1" name="Google Shape;741;p39"/>
              <p:cNvSpPr/>
              <p:nvPr/>
            </p:nvSpPr>
            <p:spPr>
              <a:xfrm>
                <a:off x="7240809" y="2862548"/>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2" name="Google Shape;742;p39"/>
              <p:cNvSpPr/>
              <p:nvPr/>
            </p:nvSpPr>
            <p:spPr>
              <a:xfrm>
                <a:off x="7285577" y="2862548"/>
                <a:ext cx="134493" cy="67246"/>
              </a:xfrm>
              <a:custGeom>
                <a:rect b="b" l="l" r="r" t="t"/>
                <a:pathLst>
                  <a:path extrusionOk="0" h="67246" w="134493">
                    <a:moveTo>
                      <a:pt x="0" y="0"/>
                    </a:moveTo>
                    <a:lnTo>
                      <a:pt x="134493" y="0"/>
                    </a:lnTo>
                    <a:lnTo>
                      <a:pt x="134493"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3" name="Google Shape;743;p39"/>
              <p:cNvSpPr/>
              <p:nvPr/>
            </p:nvSpPr>
            <p:spPr>
              <a:xfrm>
                <a:off x="7151179" y="2862548"/>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744" name="Google Shape;744;p39"/>
          <p:cNvGrpSpPr/>
          <p:nvPr/>
        </p:nvGrpSpPr>
        <p:grpSpPr>
          <a:xfrm>
            <a:off x="5717013" y="3807638"/>
            <a:ext cx="519000" cy="519000"/>
            <a:chOff x="5717013" y="3807638"/>
            <a:chExt cx="519000" cy="519000"/>
          </a:xfrm>
        </p:grpSpPr>
        <p:sp>
          <p:nvSpPr>
            <p:cNvPr id="745" name="Google Shape;745;p39"/>
            <p:cNvSpPr/>
            <p:nvPr/>
          </p:nvSpPr>
          <p:spPr>
            <a:xfrm>
              <a:off x="5717013" y="3807638"/>
              <a:ext cx="5190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746" name="Google Shape;746;p39"/>
            <p:cNvGrpSpPr/>
            <p:nvPr/>
          </p:nvGrpSpPr>
          <p:grpSpPr>
            <a:xfrm>
              <a:off x="5777055" y="3867856"/>
              <a:ext cx="398640" cy="398639"/>
              <a:chOff x="6295548" y="2638425"/>
              <a:chExt cx="381000" cy="380999"/>
            </a:xfrm>
          </p:grpSpPr>
          <p:sp>
            <p:nvSpPr>
              <p:cNvPr id="747" name="Google Shape;747;p39"/>
              <p:cNvSpPr/>
              <p:nvPr/>
            </p:nvSpPr>
            <p:spPr>
              <a:xfrm>
                <a:off x="6295548" y="2638425"/>
                <a:ext cx="156876" cy="112014"/>
              </a:xfrm>
              <a:custGeom>
                <a:rect b="b" l="l" r="r" t="t"/>
                <a:pathLst>
                  <a:path extrusionOk="0" h="112014" w="156876">
                    <a:moveTo>
                      <a:pt x="156877" y="0"/>
                    </a:moveTo>
                    <a:lnTo>
                      <a:pt x="0" y="0"/>
                    </a:lnTo>
                    <a:lnTo>
                      <a:pt x="0" y="112014"/>
                    </a:lnTo>
                    <a:lnTo>
                      <a:pt x="156877" y="112014"/>
                    </a:lnTo>
                    <a:lnTo>
                      <a:pt x="156877" y="0"/>
                    </a:lnTo>
                    <a:close/>
                    <a:moveTo>
                      <a:pt x="67246" y="67246"/>
                    </a:moveTo>
                    <a:lnTo>
                      <a:pt x="44863" y="67246"/>
                    </a:lnTo>
                    <a:lnTo>
                      <a:pt x="44863" y="44863"/>
                    </a:lnTo>
                    <a:lnTo>
                      <a:pt x="67246" y="44863"/>
                    </a:lnTo>
                    <a:lnTo>
                      <a:pt x="67246" y="67246"/>
                    </a:lnTo>
                    <a:close/>
                    <a:moveTo>
                      <a:pt x="112109" y="67246"/>
                    </a:moveTo>
                    <a:lnTo>
                      <a:pt x="89725" y="67246"/>
                    </a:lnTo>
                    <a:lnTo>
                      <a:pt x="89725" y="44863"/>
                    </a:lnTo>
                    <a:lnTo>
                      <a:pt x="112109" y="44863"/>
                    </a:lnTo>
                    <a:lnTo>
                      <a:pt x="112109"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8" name="Google Shape;748;p39"/>
              <p:cNvSpPr/>
              <p:nvPr/>
            </p:nvSpPr>
            <p:spPr>
              <a:xfrm>
                <a:off x="6362795" y="2918555"/>
                <a:ext cx="44862" cy="100869"/>
              </a:xfrm>
              <a:custGeom>
                <a:rect b="b" l="l" r="r" t="t"/>
                <a:pathLst>
                  <a:path extrusionOk="0" h="100869" w="44862">
                    <a:moveTo>
                      <a:pt x="0" y="0"/>
                    </a:moveTo>
                    <a:lnTo>
                      <a:pt x="44863" y="0"/>
                    </a:lnTo>
                    <a:lnTo>
                      <a:pt x="44863" y="100870"/>
                    </a:lnTo>
                    <a:lnTo>
                      <a:pt x="0" y="10087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49" name="Google Shape;749;p39"/>
              <p:cNvSpPr/>
              <p:nvPr/>
            </p:nvSpPr>
            <p:spPr>
              <a:xfrm>
                <a:off x="6452425" y="2721197"/>
                <a:ext cx="112013" cy="237934"/>
              </a:xfrm>
              <a:custGeom>
                <a:rect b="b" l="l" r="r" t="t"/>
                <a:pathLst>
                  <a:path extrusionOk="0" h="237934" w="112013">
                    <a:moveTo>
                      <a:pt x="0" y="181927"/>
                    </a:moveTo>
                    <a:lnTo>
                      <a:pt x="112014" y="237934"/>
                    </a:lnTo>
                    <a:lnTo>
                      <a:pt x="112014" y="0"/>
                    </a:lnTo>
                    <a:lnTo>
                      <a:pt x="0" y="56007"/>
                    </a:lnTo>
                    <a:lnTo>
                      <a:pt x="0" y="18192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0" name="Google Shape;750;p39"/>
              <p:cNvSpPr/>
              <p:nvPr/>
            </p:nvSpPr>
            <p:spPr>
              <a:xfrm>
                <a:off x="6340411" y="2784157"/>
                <a:ext cx="89630" cy="112013"/>
              </a:xfrm>
              <a:custGeom>
                <a:rect b="b" l="l" r="r" t="t"/>
                <a:pathLst>
                  <a:path extrusionOk="0" h="112013" w="89630">
                    <a:moveTo>
                      <a:pt x="0" y="112014"/>
                    </a:moveTo>
                    <a:lnTo>
                      <a:pt x="89630" y="112014"/>
                    </a:lnTo>
                    <a:lnTo>
                      <a:pt x="89630" y="0"/>
                    </a:lnTo>
                    <a:lnTo>
                      <a:pt x="0" y="0"/>
                    </a:lnTo>
                    <a:lnTo>
                      <a:pt x="0" y="112014"/>
                    </a:lnTo>
                    <a:close/>
                    <a:moveTo>
                      <a:pt x="33623" y="44767"/>
                    </a:moveTo>
                    <a:lnTo>
                      <a:pt x="56007" y="44767"/>
                    </a:lnTo>
                    <a:lnTo>
                      <a:pt x="56007" y="67151"/>
                    </a:lnTo>
                    <a:lnTo>
                      <a:pt x="33623" y="67151"/>
                    </a:lnTo>
                    <a:lnTo>
                      <a:pt x="33623" y="4476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1" name="Google Shape;751;p39"/>
              <p:cNvSpPr/>
              <p:nvPr/>
            </p:nvSpPr>
            <p:spPr>
              <a:xfrm>
                <a:off x="6586918" y="2687478"/>
                <a:ext cx="44862" cy="305181"/>
              </a:xfrm>
              <a:custGeom>
                <a:rect b="b" l="l" r="r" t="t"/>
                <a:pathLst>
                  <a:path extrusionOk="0" h="305181" w="44862">
                    <a:moveTo>
                      <a:pt x="0" y="282797"/>
                    </a:moveTo>
                    <a:lnTo>
                      <a:pt x="44863" y="305181"/>
                    </a:lnTo>
                    <a:lnTo>
                      <a:pt x="44863" y="0"/>
                    </a:lnTo>
                    <a:lnTo>
                      <a:pt x="0" y="22384"/>
                    </a:lnTo>
                    <a:lnTo>
                      <a:pt x="0" y="28279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2" name="Google Shape;752;p39"/>
              <p:cNvSpPr/>
              <p:nvPr/>
            </p:nvSpPr>
            <p:spPr>
              <a:xfrm>
                <a:off x="6295548" y="2808541"/>
                <a:ext cx="22383" cy="63341"/>
              </a:xfrm>
              <a:custGeom>
                <a:rect b="b" l="l" r="r" t="t"/>
                <a:pathLst>
                  <a:path extrusionOk="0" h="63341" w="22383">
                    <a:moveTo>
                      <a:pt x="0" y="31623"/>
                    </a:moveTo>
                    <a:cubicBezTo>
                      <a:pt x="0" y="46196"/>
                      <a:pt x="9334" y="58674"/>
                      <a:pt x="22384" y="63341"/>
                    </a:cubicBezTo>
                    <a:lnTo>
                      <a:pt x="22384" y="0"/>
                    </a:lnTo>
                    <a:cubicBezTo>
                      <a:pt x="9334" y="4667"/>
                      <a:pt x="0" y="17050"/>
                      <a:pt x="0" y="31718"/>
                    </a:cubicBezTo>
                    <a:lnTo>
                      <a:pt x="0" y="3171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3" name="Google Shape;753;p39"/>
              <p:cNvSpPr/>
              <p:nvPr/>
            </p:nvSpPr>
            <p:spPr>
              <a:xfrm>
                <a:off x="6654165" y="2795301"/>
                <a:ext cx="22383" cy="89630"/>
              </a:xfrm>
              <a:custGeom>
                <a:rect b="b" l="l" r="r" t="t"/>
                <a:pathLst>
                  <a:path extrusionOk="0" h="89630" w="22383">
                    <a:moveTo>
                      <a:pt x="0" y="0"/>
                    </a:moveTo>
                    <a:lnTo>
                      <a:pt x="0" y="89630"/>
                    </a:lnTo>
                    <a:cubicBezTo>
                      <a:pt x="13621" y="79438"/>
                      <a:pt x="22384" y="63151"/>
                      <a:pt x="22384" y="44863"/>
                    </a:cubicBezTo>
                    <a:cubicBezTo>
                      <a:pt x="22384" y="26575"/>
                      <a:pt x="13525" y="10287"/>
                      <a:pt x="0" y="95"/>
                    </a:cubicBezTo>
                    <a:lnTo>
                      <a:pt x="0" y="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754" name="Google Shape;754;p39"/>
          <p:cNvGrpSpPr/>
          <p:nvPr/>
        </p:nvGrpSpPr>
        <p:grpSpPr>
          <a:xfrm>
            <a:off x="2908088" y="3807638"/>
            <a:ext cx="519000" cy="519000"/>
            <a:chOff x="2908088" y="3807638"/>
            <a:chExt cx="519000" cy="519000"/>
          </a:xfrm>
        </p:grpSpPr>
        <p:sp>
          <p:nvSpPr>
            <p:cNvPr id="755" name="Google Shape;755;p39"/>
            <p:cNvSpPr/>
            <p:nvPr/>
          </p:nvSpPr>
          <p:spPr>
            <a:xfrm>
              <a:off x="2908088" y="3807638"/>
              <a:ext cx="5190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756" name="Google Shape;756;p39"/>
            <p:cNvGrpSpPr/>
            <p:nvPr/>
          </p:nvGrpSpPr>
          <p:grpSpPr>
            <a:xfrm>
              <a:off x="2985842" y="3867856"/>
              <a:ext cx="363461" cy="398639"/>
              <a:chOff x="7089457" y="2038350"/>
              <a:chExt cx="347377" cy="380999"/>
            </a:xfrm>
          </p:grpSpPr>
          <p:sp>
            <p:nvSpPr>
              <p:cNvPr id="757" name="Google Shape;757;p39"/>
              <p:cNvSpPr/>
              <p:nvPr/>
            </p:nvSpPr>
            <p:spPr>
              <a:xfrm>
                <a:off x="7089457" y="2385726"/>
                <a:ext cx="246507" cy="33623"/>
              </a:xfrm>
              <a:custGeom>
                <a:rect b="b" l="l" r="r" t="t"/>
                <a:pathLst>
                  <a:path extrusionOk="0" h="33623" w="246507">
                    <a:moveTo>
                      <a:pt x="0" y="0"/>
                    </a:moveTo>
                    <a:lnTo>
                      <a:pt x="246507" y="0"/>
                    </a:lnTo>
                    <a:lnTo>
                      <a:pt x="246507" y="33623"/>
                    </a:lnTo>
                    <a:lnTo>
                      <a:pt x="0"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8" name="Google Shape;758;p39"/>
              <p:cNvSpPr/>
              <p:nvPr/>
            </p:nvSpPr>
            <p:spPr>
              <a:xfrm>
                <a:off x="7089457" y="2038350"/>
                <a:ext cx="246507" cy="33623"/>
              </a:xfrm>
              <a:custGeom>
                <a:rect b="b" l="l" r="r" t="t"/>
                <a:pathLst>
                  <a:path extrusionOk="0" h="33623" w="246507">
                    <a:moveTo>
                      <a:pt x="0" y="0"/>
                    </a:moveTo>
                    <a:lnTo>
                      <a:pt x="246507" y="0"/>
                    </a:lnTo>
                    <a:lnTo>
                      <a:pt x="246507" y="33623"/>
                    </a:lnTo>
                    <a:lnTo>
                      <a:pt x="0"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59" name="Google Shape;759;p39"/>
              <p:cNvSpPr/>
              <p:nvPr/>
            </p:nvSpPr>
            <p:spPr>
              <a:xfrm>
                <a:off x="7089552" y="2094452"/>
                <a:ext cx="246507" cy="268986"/>
              </a:xfrm>
              <a:custGeom>
                <a:rect b="b" l="l" r="r" t="t"/>
                <a:pathLst>
                  <a:path extrusionOk="0" h="268986" w="246507">
                    <a:moveTo>
                      <a:pt x="201644" y="201644"/>
                    </a:moveTo>
                    <a:lnTo>
                      <a:pt x="168021" y="201644"/>
                    </a:lnTo>
                    <a:lnTo>
                      <a:pt x="168021" y="22384"/>
                    </a:lnTo>
                    <a:lnTo>
                      <a:pt x="246507" y="22384"/>
                    </a:lnTo>
                    <a:lnTo>
                      <a:pt x="246507" y="0"/>
                    </a:lnTo>
                    <a:lnTo>
                      <a:pt x="0" y="0"/>
                    </a:lnTo>
                    <a:lnTo>
                      <a:pt x="0" y="268986"/>
                    </a:lnTo>
                    <a:lnTo>
                      <a:pt x="246507" y="268986"/>
                    </a:lnTo>
                    <a:lnTo>
                      <a:pt x="246507" y="213741"/>
                    </a:lnTo>
                    <a:lnTo>
                      <a:pt x="201644" y="243650"/>
                    </a:lnTo>
                    <a:lnTo>
                      <a:pt x="201644" y="201740"/>
                    </a:lnTo>
                    <a:close/>
                    <a:moveTo>
                      <a:pt x="44768" y="33528"/>
                    </a:moveTo>
                    <a:lnTo>
                      <a:pt x="100775" y="33528"/>
                    </a:lnTo>
                    <a:lnTo>
                      <a:pt x="100775" y="55912"/>
                    </a:lnTo>
                    <a:lnTo>
                      <a:pt x="44768" y="55912"/>
                    </a:lnTo>
                    <a:lnTo>
                      <a:pt x="44768" y="33528"/>
                    </a:lnTo>
                    <a:close/>
                    <a:moveTo>
                      <a:pt x="123254" y="145542"/>
                    </a:moveTo>
                    <a:lnTo>
                      <a:pt x="44768" y="145542"/>
                    </a:lnTo>
                    <a:lnTo>
                      <a:pt x="44768" y="123158"/>
                    </a:lnTo>
                    <a:lnTo>
                      <a:pt x="123254" y="123158"/>
                    </a:lnTo>
                    <a:lnTo>
                      <a:pt x="123254" y="145542"/>
                    </a:lnTo>
                    <a:close/>
                    <a:moveTo>
                      <a:pt x="123254" y="100679"/>
                    </a:moveTo>
                    <a:lnTo>
                      <a:pt x="44768" y="100679"/>
                    </a:lnTo>
                    <a:lnTo>
                      <a:pt x="44768" y="78296"/>
                    </a:lnTo>
                    <a:lnTo>
                      <a:pt x="123254" y="78296"/>
                    </a:lnTo>
                    <a:lnTo>
                      <a:pt x="123254" y="10067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0" name="Google Shape;760;p39"/>
              <p:cNvSpPr/>
              <p:nvPr/>
            </p:nvSpPr>
            <p:spPr>
              <a:xfrm>
                <a:off x="7279957" y="2139219"/>
                <a:ext cx="156877" cy="156876"/>
              </a:xfrm>
              <a:custGeom>
                <a:rect b="b" l="l" r="r" t="t"/>
                <a:pathLst>
                  <a:path extrusionOk="0" h="156876" w="156877">
                    <a:moveTo>
                      <a:pt x="0" y="0"/>
                    </a:moveTo>
                    <a:lnTo>
                      <a:pt x="0" y="134493"/>
                    </a:lnTo>
                    <a:lnTo>
                      <a:pt x="33624" y="134493"/>
                    </a:lnTo>
                    <a:lnTo>
                      <a:pt x="33624" y="156877"/>
                    </a:lnTo>
                    <a:lnTo>
                      <a:pt x="67246" y="134493"/>
                    </a:lnTo>
                    <a:lnTo>
                      <a:pt x="156877" y="134493"/>
                    </a:lnTo>
                    <a:lnTo>
                      <a:pt x="156877" y="0"/>
                    </a:lnTo>
                    <a:lnTo>
                      <a:pt x="0" y="0"/>
                    </a:lnTo>
                    <a:close/>
                    <a:moveTo>
                      <a:pt x="123254" y="100870"/>
                    </a:moveTo>
                    <a:lnTo>
                      <a:pt x="33624" y="100870"/>
                    </a:lnTo>
                    <a:lnTo>
                      <a:pt x="33624" y="78486"/>
                    </a:lnTo>
                    <a:lnTo>
                      <a:pt x="123254" y="78486"/>
                    </a:lnTo>
                    <a:lnTo>
                      <a:pt x="123254" y="100870"/>
                    </a:lnTo>
                    <a:close/>
                    <a:moveTo>
                      <a:pt x="123254" y="56007"/>
                    </a:moveTo>
                    <a:lnTo>
                      <a:pt x="33624" y="56007"/>
                    </a:lnTo>
                    <a:lnTo>
                      <a:pt x="33624" y="33623"/>
                    </a:lnTo>
                    <a:lnTo>
                      <a:pt x="123254" y="33623"/>
                    </a:lnTo>
                    <a:lnTo>
                      <a:pt x="123254" y="560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761" name="Google Shape;761;p39"/>
          <p:cNvGrpSpPr/>
          <p:nvPr/>
        </p:nvGrpSpPr>
        <p:grpSpPr>
          <a:xfrm>
            <a:off x="2908088" y="1524088"/>
            <a:ext cx="519000" cy="519000"/>
            <a:chOff x="2908088" y="1524088"/>
            <a:chExt cx="519000" cy="519000"/>
          </a:xfrm>
        </p:grpSpPr>
        <p:sp>
          <p:nvSpPr>
            <p:cNvPr id="762" name="Google Shape;762;p39"/>
            <p:cNvSpPr/>
            <p:nvPr/>
          </p:nvSpPr>
          <p:spPr>
            <a:xfrm>
              <a:off x="2908088" y="1524088"/>
              <a:ext cx="5190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grpSp>
          <p:nvGrpSpPr>
            <p:cNvPr id="763" name="Google Shape;763;p39"/>
            <p:cNvGrpSpPr/>
            <p:nvPr/>
          </p:nvGrpSpPr>
          <p:grpSpPr>
            <a:xfrm>
              <a:off x="3003389" y="1584268"/>
              <a:ext cx="328384" cy="398639"/>
              <a:chOff x="4774822" y="2038350"/>
              <a:chExt cx="313853" cy="380999"/>
            </a:xfrm>
          </p:grpSpPr>
          <p:sp>
            <p:nvSpPr>
              <p:cNvPr id="764" name="Google Shape;764;p39"/>
              <p:cNvSpPr/>
              <p:nvPr/>
            </p:nvSpPr>
            <p:spPr>
              <a:xfrm>
                <a:off x="4864512" y="2352103"/>
                <a:ext cx="134493" cy="22383"/>
              </a:xfrm>
              <a:custGeom>
                <a:rect b="b" l="l" r="r" t="t"/>
                <a:pathLst>
                  <a:path extrusionOk="0" h="22383" w="134493">
                    <a:moveTo>
                      <a:pt x="0" y="0"/>
                    </a:moveTo>
                    <a:lnTo>
                      <a:pt x="134493" y="0"/>
                    </a:lnTo>
                    <a:lnTo>
                      <a:pt x="134493"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765" name="Google Shape;765;p39"/>
              <p:cNvGrpSpPr/>
              <p:nvPr/>
            </p:nvGrpSpPr>
            <p:grpSpPr>
              <a:xfrm>
                <a:off x="4774822" y="2038350"/>
                <a:ext cx="313853" cy="380999"/>
                <a:chOff x="4774822" y="2038350"/>
                <a:chExt cx="313853" cy="380999"/>
              </a:xfrm>
            </p:grpSpPr>
            <p:sp>
              <p:nvSpPr>
                <p:cNvPr id="766" name="Google Shape;766;p39"/>
                <p:cNvSpPr/>
                <p:nvPr/>
              </p:nvSpPr>
              <p:spPr>
                <a:xfrm>
                  <a:off x="4898136" y="2396966"/>
                  <a:ext cx="67246" cy="22383"/>
                </a:xfrm>
                <a:custGeom>
                  <a:rect b="b" l="l" r="r" t="t"/>
                  <a:pathLst>
                    <a:path extrusionOk="0" h="22383" w="67246">
                      <a:moveTo>
                        <a:pt x="0" y="0"/>
                      </a:moveTo>
                      <a:lnTo>
                        <a:pt x="67246" y="0"/>
                      </a:lnTo>
                      <a:lnTo>
                        <a:pt x="67246"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7" name="Google Shape;767;p39"/>
                <p:cNvSpPr/>
                <p:nvPr/>
              </p:nvSpPr>
              <p:spPr>
                <a:xfrm>
                  <a:off x="4774822" y="2038350"/>
                  <a:ext cx="145696" cy="291369"/>
                </a:xfrm>
                <a:custGeom>
                  <a:rect b="b" l="l" r="r" t="t"/>
                  <a:pathLst>
                    <a:path extrusionOk="0" h="291369" w="145696">
                      <a:moveTo>
                        <a:pt x="99786" y="291370"/>
                      </a:moveTo>
                      <a:lnTo>
                        <a:pt x="145697" y="291370"/>
                      </a:lnTo>
                      <a:lnTo>
                        <a:pt x="145697" y="11239"/>
                      </a:lnTo>
                      <a:cubicBezTo>
                        <a:pt x="136362" y="4191"/>
                        <a:pt x="124742" y="0"/>
                        <a:pt x="112074" y="0"/>
                      </a:cubicBezTo>
                      <a:cubicBezTo>
                        <a:pt x="99405" y="0"/>
                        <a:pt x="87785" y="4191"/>
                        <a:pt x="78450" y="11239"/>
                      </a:cubicBezTo>
                      <a:lnTo>
                        <a:pt x="78450" y="100870"/>
                      </a:lnTo>
                      <a:lnTo>
                        <a:pt x="56067" y="100870"/>
                      </a:lnTo>
                      <a:lnTo>
                        <a:pt x="56067" y="56007"/>
                      </a:lnTo>
                      <a:cubicBezTo>
                        <a:pt x="2822" y="56007"/>
                        <a:pt x="-20800" y="124397"/>
                        <a:pt x="22443" y="156877"/>
                      </a:cubicBezTo>
                      <a:cubicBezTo>
                        <a:pt x="-18324" y="187452"/>
                        <a:pt x="-226" y="252031"/>
                        <a:pt x="49971" y="257366"/>
                      </a:cubicBezTo>
                      <a:lnTo>
                        <a:pt x="79498" y="196787"/>
                      </a:lnTo>
                      <a:lnTo>
                        <a:pt x="99596" y="206597"/>
                      </a:lnTo>
                      <a:lnTo>
                        <a:pt x="66449" y="274511"/>
                      </a:lnTo>
                      <a:cubicBezTo>
                        <a:pt x="73783" y="284607"/>
                        <a:pt x="85213" y="290798"/>
                        <a:pt x="97786" y="291275"/>
                      </a:cubicBezTo>
                      <a:cubicBezTo>
                        <a:pt x="98358" y="291275"/>
                        <a:pt x="99024" y="291275"/>
                        <a:pt x="99596" y="291275"/>
                      </a:cubicBezTo>
                      <a:lnTo>
                        <a:pt x="99596" y="29127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768" name="Google Shape;768;p39"/>
                <p:cNvSpPr/>
                <p:nvPr/>
              </p:nvSpPr>
              <p:spPr>
                <a:xfrm>
                  <a:off x="4942998" y="2038350"/>
                  <a:ext cx="145677" cy="291369"/>
                </a:xfrm>
                <a:custGeom>
                  <a:rect b="b" l="l" r="r" t="t"/>
                  <a:pathLst>
                    <a:path extrusionOk="0" h="291369" w="145677">
                      <a:moveTo>
                        <a:pt x="123158" y="156877"/>
                      </a:moveTo>
                      <a:cubicBezTo>
                        <a:pt x="166402" y="124397"/>
                        <a:pt x="142780" y="56007"/>
                        <a:pt x="89535" y="56007"/>
                      </a:cubicBezTo>
                      <a:lnTo>
                        <a:pt x="89535" y="100870"/>
                      </a:lnTo>
                      <a:lnTo>
                        <a:pt x="67151" y="100870"/>
                      </a:lnTo>
                      <a:lnTo>
                        <a:pt x="67151" y="11239"/>
                      </a:lnTo>
                      <a:cubicBezTo>
                        <a:pt x="57817" y="4191"/>
                        <a:pt x="46196" y="0"/>
                        <a:pt x="33623" y="0"/>
                      </a:cubicBezTo>
                      <a:cubicBezTo>
                        <a:pt x="21050" y="0"/>
                        <a:pt x="9334" y="4191"/>
                        <a:pt x="0" y="11239"/>
                      </a:cubicBezTo>
                      <a:lnTo>
                        <a:pt x="0" y="291370"/>
                      </a:lnTo>
                      <a:cubicBezTo>
                        <a:pt x="42577" y="291370"/>
                        <a:pt x="40862" y="291370"/>
                        <a:pt x="42386" y="291370"/>
                      </a:cubicBezTo>
                      <a:cubicBezTo>
                        <a:pt x="58769" y="290798"/>
                        <a:pt x="73914" y="281464"/>
                        <a:pt x="81820" y="266414"/>
                      </a:cubicBezTo>
                      <a:lnTo>
                        <a:pt x="46387" y="207550"/>
                      </a:lnTo>
                      <a:lnTo>
                        <a:pt x="65627" y="196025"/>
                      </a:lnTo>
                      <a:lnTo>
                        <a:pt x="102013" y="256413"/>
                      </a:lnTo>
                      <a:cubicBezTo>
                        <a:pt x="148399" y="245936"/>
                        <a:pt x="161544" y="185738"/>
                        <a:pt x="123254" y="156972"/>
                      </a:cubicBezTo>
                      <a:lnTo>
                        <a:pt x="123254" y="15697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sp>
        <p:nvSpPr>
          <p:cNvPr id="769" name="Google Shape;769;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Infográfico do produto</a:t>
            </a:r>
            <a:endParaRPr/>
          </a:p>
        </p:txBody>
      </p:sp>
      <p:sp>
        <p:nvSpPr>
          <p:cNvPr id="770" name="Google Shape;770;p39"/>
          <p:cNvSpPr txBox="1"/>
          <p:nvPr/>
        </p:nvSpPr>
        <p:spPr>
          <a:xfrm>
            <a:off x="876363" y="1323013"/>
            <a:ext cx="20556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pt-BR" sz="2000">
                <a:solidFill>
                  <a:schemeClr val="dk1"/>
                </a:solidFill>
                <a:latin typeface="Spline Sans"/>
                <a:ea typeface="Spline Sans"/>
                <a:cs typeface="Spline Sans"/>
                <a:sym typeface="Spline Sans"/>
              </a:rPr>
              <a:t>Visuais</a:t>
            </a:r>
            <a:endParaRPr sz="2000">
              <a:solidFill>
                <a:schemeClr val="dk1"/>
              </a:solidFill>
              <a:latin typeface="Spline Sans"/>
              <a:ea typeface="Spline Sans"/>
              <a:cs typeface="Spline Sans"/>
              <a:sym typeface="Spline Sans"/>
            </a:endParaRPr>
          </a:p>
        </p:txBody>
      </p:sp>
      <p:sp>
        <p:nvSpPr>
          <p:cNvPr id="771" name="Google Shape;771;p39"/>
          <p:cNvSpPr txBox="1"/>
          <p:nvPr/>
        </p:nvSpPr>
        <p:spPr>
          <a:xfrm>
            <a:off x="876363" y="1717963"/>
            <a:ext cx="20556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chemeClr val="dk1"/>
                </a:solidFill>
                <a:latin typeface="Didact Gothic"/>
                <a:ea typeface="Didact Gothic"/>
                <a:cs typeface="Didact Gothic"/>
                <a:sym typeface="Didact Gothic"/>
              </a:rPr>
              <a:t>Mostre o design do seu produto</a:t>
            </a:r>
            <a:endParaRPr sz="1200">
              <a:solidFill>
                <a:schemeClr val="dk1"/>
              </a:solidFill>
              <a:latin typeface="Didact Gothic"/>
              <a:ea typeface="Didact Gothic"/>
              <a:cs typeface="Didact Gothic"/>
              <a:sym typeface="Didact Gothic"/>
            </a:endParaRPr>
          </a:p>
        </p:txBody>
      </p:sp>
      <p:sp>
        <p:nvSpPr>
          <p:cNvPr id="772" name="Google Shape;772;p39"/>
          <p:cNvSpPr txBox="1"/>
          <p:nvPr/>
        </p:nvSpPr>
        <p:spPr>
          <a:xfrm>
            <a:off x="876363" y="2464749"/>
            <a:ext cx="20556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pt-BR" sz="2000">
                <a:solidFill>
                  <a:schemeClr val="dk1"/>
                </a:solidFill>
                <a:latin typeface="Spline Sans"/>
                <a:ea typeface="Spline Sans"/>
                <a:cs typeface="Spline Sans"/>
                <a:sym typeface="Spline Sans"/>
              </a:rPr>
              <a:t>Preço</a:t>
            </a:r>
            <a:endParaRPr sz="2000">
              <a:solidFill>
                <a:schemeClr val="dk1"/>
              </a:solidFill>
              <a:latin typeface="Spline Sans"/>
              <a:ea typeface="Spline Sans"/>
              <a:cs typeface="Spline Sans"/>
              <a:sym typeface="Spline Sans"/>
            </a:endParaRPr>
          </a:p>
        </p:txBody>
      </p:sp>
      <p:sp>
        <p:nvSpPr>
          <p:cNvPr id="773" name="Google Shape;773;p39"/>
          <p:cNvSpPr txBox="1"/>
          <p:nvPr/>
        </p:nvSpPr>
        <p:spPr>
          <a:xfrm>
            <a:off x="876363" y="2859775"/>
            <a:ext cx="20556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chemeClr val="dk1"/>
                </a:solidFill>
                <a:latin typeface="Didact Gothic"/>
                <a:ea typeface="Didact Gothic"/>
                <a:cs typeface="Didact Gothic"/>
                <a:sym typeface="Didact Gothic"/>
              </a:rPr>
              <a:t>Compartilhe o custo e o preço com os investidores</a:t>
            </a:r>
            <a:endParaRPr sz="1200">
              <a:solidFill>
                <a:schemeClr val="dk1"/>
              </a:solidFill>
              <a:latin typeface="Didact Gothic"/>
              <a:ea typeface="Didact Gothic"/>
              <a:cs typeface="Didact Gothic"/>
              <a:sym typeface="Didact Gothic"/>
            </a:endParaRPr>
          </a:p>
        </p:txBody>
      </p:sp>
      <p:sp>
        <p:nvSpPr>
          <p:cNvPr id="774" name="Google Shape;774;p39"/>
          <p:cNvSpPr txBox="1"/>
          <p:nvPr/>
        </p:nvSpPr>
        <p:spPr>
          <a:xfrm>
            <a:off x="876363" y="3606564"/>
            <a:ext cx="2055600" cy="4713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pt-BR" sz="2000">
                <a:solidFill>
                  <a:schemeClr val="dk1"/>
                </a:solidFill>
                <a:latin typeface="Spline Sans"/>
                <a:ea typeface="Spline Sans"/>
                <a:cs typeface="Spline Sans"/>
                <a:sym typeface="Spline Sans"/>
              </a:rPr>
              <a:t>Disponibilidade</a:t>
            </a:r>
            <a:endParaRPr sz="2000">
              <a:solidFill>
                <a:schemeClr val="dk1"/>
              </a:solidFill>
              <a:latin typeface="Spline Sans"/>
              <a:ea typeface="Spline Sans"/>
              <a:cs typeface="Spline Sans"/>
              <a:sym typeface="Spline Sans"/>
            </a:endParaRPr>
          </a:p>
        </p:txBody>
      </p:sp>
      <p:sp>
        <p:nvSpPr>
          <p:cNvPr id="775" name="Google Shape;775;p39"/>
          <p:cNvSpPr txBox="1"/>
          <p:nvPr/>
        </p:nvSpPr>
        <p:spPr>
          <a:xfrm>
            <a:off x="876363" y="4001587"/>
            <a:ext cx="2055600" cy="5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200">
                <a:solidFill>
                  <a:schemeClr val="dk1"/>
                </a:solidFill>
                <a:latin typeface="Didact Gothic"/>
                <a:ea typeface="Didact Gothic"/>
                <a:cs typeface="Didact Gothic"/>
                <a:sym typeface="Didact Gothic"/>
              </a:rPr>
              <a:t>Quando se espera que o produto esteja pronto?</a:t>
            </a:r>
            <a:endParaRPr sz="1200">
              <a:solidFill>
                <a:schemeClr val="dk1"/>
              </a:solidFill>
              <a:latin typeface="Didact Gothic"/>
              <a:ea typeface="Didact Gothic"/>
              <a:cs typeface="Didact Gothic"/>
              <a:sym typeface="Didact Gothic"/>
            </a:endParaRPr>
          </a:p>
        </p:txBody>
      </p:sp>
      <p:sp>
        <p:nvSpPr>
          <p:cNvPr id="776" name="Google Shape;776;p39"/>
          <p:cNvSpPr txBox="1"/>
          <p:nvPr/>
        </p:nvSpPr>
        <p:spPr>
          <a:xfrm>
            <a:off x="6212037" y="1323015"/>
            <a:ext cx="2055600" cy="471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pt-BR" sz="2000">
                <a:solidFill>
                  <a:schemeClr val="dk1"/>
                </a:solidFill>
                <a:latin typeface="Spline Sans"/>
                <a:ea typeface="Spline Sans"/>
                <a:cs typeface="Spline Sans"/>
                <a:sym typeface="Spline Sans"/>
              </a:rPr>
              <a:t>Características</a:t>
            </a:r>
            <a:endParaRPr sz="2000">
              <a:solidFill>
                <a:schemeClr val="dk1"/>
              </a:solidFill>
              <a:latin typeface="Spline Sans"/>
              <a:ea typeface="Spline Sans"/>
              <a:cs typeface="Spline Sans"/>
              <a:sym typeface="Spline Sans"/>
            </a:endParaRPr>
          </a:p>
        </p:txBody>
      </p:sp>
      <p:sp>
        <p:nvSpPr>
          <p:cNvPr id="777" name="Google Shape;777;p39"/>
          <p:cNvSpPr txBox="1"/>
          <p:nvPr/>
        </p:nvSpPr>
        <p:spPr>
          <a:xfrm>
            <a:off x="6212037" y="1717961"/>
            <a:ext cx="2055600" cy="52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1200">
                <a:solidFill>
                  <a:schemeClr val="dk1"/>
                </a:solidFill>
                <a:latin typeface="Didact Gothic"/>
                <a:ea typeface="Didact Gothic"/>
                <a:cs typeface="Didact Gothic"/>
                <a:sym typeface="Didact Gothic"/>
              </a:rPr>
              <a:t>O que torna seu produto</a:t>
            </a:r>
            <a:r>
              <a:rPr lang="pt-BR" sz="1200">
                <a:solidFill>
                  <a:schemeClr val="dk1"/>
                </a:solidFill>
                <a:latin typeface="Didact Gothic"/>
                <a:ea typeface="Didact Gothic"/>
                <a:cs typeface="Didact Gothic"/>
                <a:sym typeface="Didact Gothic"/>
              </a:rPr>
              <a:t> </a:t>
            </a:r>
            <a:r>
              <a:rPr lang="pt-BR" sz="1200">
                <a:solidFill>
                  <a:schemeClr val="dk1"/>
                </a:solidFill>
                <a:latin typeface="Didact Gothic"/>
                <a:ea typeface="Didact Gothic"/>
                <a:cs typeface="Didact Gothic"/>
                <a:sym typeface="Didact Gothic"/>
              </a:rPr>
              <a:t>único?</a:t>
            </a:r>
            <a:endParaRPr sz="1200">
              <a:solidFill>
                <a:schemeClr val="dk1"/>
              </a:solidFill>
              <a:latin typeface="Didact Gothic"/>
              <a:ea typeface="Didact Gothic"/>
              <a:cs typeface="Didact Gothic"/>
              <a:sym typeface="Didact Gothic"/>
            </a:endParaRPr>
          </a:p>
        </p:txBody>
      </p:sp>
      <p:sp>
        <p:nvSpPr>
          <p:cNvPr id="778" name="Google Shape;778;p39"/>
          <p:cNvSpPr txBox="1"/>
          <p:nvPr/>
        </p:nvSpPr>
        <p:spPr>
          <a:xfrm>
            <a:off x="6212037" y="2464749"/>
            <a:ext cx="2055600" cy="471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pt-BR" sz="2000">
                <a:solidFill>
                  <a:schemeClr val="dk1"/>
                </a:solidFill>
                <a:latin typeface="Spline Sans"/>
                <a:ea typeface="Spline Sans"/>
                <a:cs typeface="Spline Sans"/>
                <a:sym typeface="Spline Sans"/>
              </a:rPr>
              <a:t>Usuários</a:t>
            </a:r>
            <a:endParaRPr sz="2000">
              <a:solidFill>
                <a:schemeClr val="dk1"/>
              </a:solidFill>
              <a:latin typeface="Spline Sans"/>
              <a:ea typeface="Spline Sans"/>
              <a:cs typeface="Spline Sans"/>
              <a:sym typeface="Spline Sans"/>
            </a:endParaRPr>
          </a:p>
        </p:txBody>
      </p:sp>
      <p:sp>
        <p:nvSpPr>
          <p:cNvPr id="779" name="Google Shape;779;p39"/>
          <p:cNvSpPr txBox="1"/>
          <p:nvPr/>
        </p:nvSpPr>
        <p:spPr>
          <a:xfrm>
            <a:off x="6212037" y="2859776"/>
            <a:ext cx="2055600" cy="52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1200">
                <a:solidFill>
                  <a:schemeClr val="dk1"/>
                </a:solidFill>
                <a:latin typeface="Didact Gothic"/>
                <a:ea typeface="Didact Gothic"/>
                <a:cs typeface="Didact Gothic"/>
                <a:sym typeface="Didact Gothic"/>
              </a:rPr>
              <a:t>Fale sobre o público-alvo</a:t>
            </a:r>
            <a:endParaRPr sz="1200">
              <a:solidFill>
                <a:schemeClr val="dk1"/>
              </a:solidFill>
              <a:latin typeface="Didact Gothic"/>
              <a:ea typeface="Didact Gothic"/>
              <a:cs typeface="Didact Gothic"/>
              <a:sym typeface="Didact Gothic"/>
            </a:endParaRPr>
          </a:p>
        </p:txBody>
      </p:sp>
      <p:sp>
        <p:nvSpPr>
          <p:cNvPr id="780" name="Google Shape;780;p39"/>
          <p:cNvSpPr txBox="1"/>
          <p:nvPr/>
        </p:nvSpPr>
        <p:spPr>
          <a:xfrm>
            <a:off x="6212037" y="3606563"/>
            <a:ext cx="2055600" cy="4713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pt-BR" sz="2000">
                <a:solidFill>
                  <a:schemeClr val="dk1"/>
                </a:solidFill>
                <a:latin typeface="Spline Sans"/>
                <a:ea typeface="Spline Sans"/>
                <a:cs typeface="Spline Sans"/>
                <a:sym typeface="Spline Sans"/>
              </a:rPr>
              <a:t>Atualizações</a:t>
            </a:r>
            <a:endParaRPr sz="2000">
              <a:solidFill>
                <a:schemeClr val="dk1"/>
              </a:solidFill>
              <a:latin typeface="Spline Sans"/>
              <a:ea typeface="Spline Sans"/>
              <a:cs typeface="Spline Sans"/>
              <a:sym typeface="Spline Sans"/>
            </a:endParaRPr>
          </a:p>
        </p:txBody>
      </p:sp>
      <p:sp>
        <p:nvSpPr>
          <p:cNvPr id="781" name="Google Shape;781;p39"/>
          <p:cNvSpPr txBox="1"/>
          <p:nvPr/>
        </p:nvSpPr>
        <p:spPr>
          <a:xfrm>
            <a:off x="6212037" y="4001589"/>
            <a:ext cx="2055600" cy="526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pt-BR" sz="1200">
                <a:solidFill>
                  <a:schemeClr val="dk1"/>
                </a:solidFill>
                <a:latin typeface="Didact Gothic"/>
                <a:ea typeface="Didact Gothic"/>
                <a:cs typeface="Didact Gothic"/>
                <a:sym typeface="Didact Gothic"/>
              </a:rPr>
              <a:t>Você planeja atualizá-lo?</a:t>
            </a:r>
            <a:endParaRPr sz="1200">
              <a:solidFill>
                <a:schemeClr val="dk1"/>
              </a:solidFill>
              <a:latin typeface="Didact Gothic"/>
              <a:ea typeface="Didact Gothic"/>
              <a:cs typeface="Didact Gothic"/>
              <a:sym typeface="Didact Gothic"/>
            </a:endParaRPr>
          </a:p>
        </p:txBody>
      </p:sp>
      <p:grpSp>
        <p:nvGrpSpPr>
          <p:cNvPr id="782" name="Google Shape;782;p39"/>
          <p:cNvGrpSpPr/>
          <p:nvPr/>
        </p:nvGrpSpPr>
        <p:grpSpPr>
          <a:xfrm>
            <a:off x="3642556" y="1323025"/>
            <a:ext cx="1859027" cy="3204749"/>
            <a:chOff x="787225" y="539500"/>
            <a:chExt cx="944100" cy="1900800"/>
          </a:xfrm>
        </p:grpSpPr>
        <p:sp>
          <p:nvSpPr>
            <p:cNvPr id="783" name="Google Shape;783;p39"/>
            <p:cNvSpPr/>
            <p:nvPr/>
          </p:nvSpPr>
          <p:spPr>
            <a:xfrm>
              <a:off x="787225" y="539500"/>
              <a:ext cx="944100" cy="1900800"/>
            </a:xfrm>
            <a:prstGeom prst="roundRect">
              <a:avLst>
                <a:gd fmla="val 5196" name="adj"/>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784" name="Google Shape;784;p39"/>
            <p:cNvSpPr/>
            <p:nvPr/>
          </p:nvSpPr>
          <p:spPr>
            <a:xfrm>
              <a:off x="1021450" y="2301018"/>
              <a:ext cx="475800" cy="906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grpSp>
      <p:pic>
        <p:nvPicPr>
          <p:cNvPr id="785" name="Google Shape;785;p39"/>
          <p:cNvPicPr preferRelativeResize="0"/>
          <p:nvPr/>
        </p:nvPicPr>
        <p:blipFill rotWithShape="1">
          <a:blip r:embed="rId3">
            <a:alphaModFix/>
          </a:blip>
          <a:srcRect b="0" l="11403" r="52692" t="0"/>
          <a:stretch/>
        </p:blipFill>
        <p:spPr>
          <a:xfrm>
            <a:off x="3663137" y="1376650"/>
            <a:ext cx="1818000" cy="2848200"/>
          </a:xfrm>
          <a:prstGeom prst="round2SameRect">
            <a:avLst>
              <a:gd fmla="val 5564" name="adj1"/>
              <a:gd fmla="val 0" name="adj2"/>
            </a:avLst>
          </a:prstGeom>
          <a:noFill/>
          <a:ln>
            <a:noFill/>
          </a:ln>
        </p:spPr>
      </p:pic>
      <p:cxnSp>
        <p:nvCxnSpPr>
          <p:cNvPr id="786" name="Google Shape;786;p39"/>
          <p:cNvCxnSpPr>
            <a:stCxn id="762" idx="3"/>
            <a:endCxn id="785" idx="3"/>
          </p:cNvCxnSpPr>
          <p:nvPr/>
        </p:nvCxnSpPr>
        <p:spPr>
          <a:xfrm flipH="1" rot="10800000">
            <a:off x="3427088" y="1376788"/>
            <a:ext cx="1145100" cy="406800"/>
          </a:xfrm>
          <a:prstGeom prst="bentConnector4">
            <a:avLst>
              <a:gd fmla="val 10306" name="adj1"/>
              <a:gd fmla="val 158570" name="adj2"/>
            </a:avLst>
          </a:prstGeom>
          <a:noFill/>
          <a:ln cap="flat" cmpd="sng" w="9525">
            <a:solidFill>
              <a:schemeClr val="dk1"/>
            </a:solidFill>
            <a:prstDash val="solid"/>
            <a:round/>
            <a:headEnd len="med" w="med" type="none"/>
            <a:tailEnd len="med" w="med" type="oval"/>
          </a:ln>
        </p:spPr>
      </p:cxnSp>
      <p:cxnSp>
        <p:nvCxnSpPr>
          <p:cNvPr id="787" name="Google Shape;787;p39"/>
          <p:cNvCxnSpPr>
            <a:stCxn id="712" idx="3"/>
          </p:cNvCxnSpPr>
          <p:nvPr/>
        </p:nvCxnSpPr>
        <p:spPr>
          <a:xfrm flipH="1" rot="10800000">
            <a:off x="3427088" y="2240163"/>
            <a:ext cx="888600" cy="685200"/>
          </a:xfrm>
          <a:prstGeom prst="bentConnector3">
            <a:avLst>
              <a:gd fmla="val 15740" name="adj1"/>
            </a:avLst>
          </a:prstGeom>
          <a:noFill/>
          <a:ln cap="flat" cmpd="sng" w="9525">
            <a:solidFill>
              <a:schemeClr val="dk1"/>
            </a:solidFill>
            <a:prstDash val="solid"/>
            <a:round/>
            <a:headEnd len="med" w="med" type="none"/>
            <a:tailEnd len="med" w="med" type="oval"/>
          </a:ln>
        </p:spPr>
      </p:cxnSp>
      <p:cxnSp>
        <p:nvCxnSpPr>
          <p:cNvPr id="788" name="Google Shape;788;p39"/>
          <p:cNvCxnSpPr>
            <a:stCxn id="755" idx="3"/>
          </p:cNvCxnSpPr>
          <p:nvPr/>
        </p:nvCxnSpPr>
        <p:spPr>
          <a:xfrm flipH="1" rot="10800000">
            <a:off x="3427088" y="3218738"/>
            <a:ext cx="810000" cy="848400"/>
          </a:xfrm>
          <a:prstGeom prst="bentConnector2">
            <a:avLst/>
          </a:prstGeom>
          <a:noFill/>
          <a:ln cap="flat" cmpd="sng" w="9525">
            <a:solidFill>
              <a:schemeClr val="dk1"/>
            </a:solidFill>
            <a:prstDash val="solid"/>
            <a:round/>
            <a:headEnd len="med" w="med" type="none"/>
            <a:tailEnd len="med" w="med" type="oval"/>
          </a:ln>
        </p:spPr>
      </p:cxnSp>
      <p:cxnSp>
        <p:nvCxnSpPr>
          <p:cNvPr id="789" name="Google Shape;789;p39"/>
          <p:cNvCxnSpPr>
            <a:stCxn id="745" idx="1"/>
            <a:endCxn id="784" idx="3"/>
          </p:cNvCxnSpPr>
          <p:nvPr/>
        </p:nvCxnSpPr>
        <p:spPr>
          <a:xfrm flipH="1">
            <a:off x="5040813" y="4067138"/>
            <a:ext cx="676200" cy="302100"/>
          </a:xfrm>
          <a:prstGeom prst="bentConnector3">
            <a:avLst>
              <a:gd fmla="val 50011" name="adj1"/>
            </a:avLst>
          </a:prstGeom>
          <a:noFill/>
          <a:ln cap="flat" cmpd="sng" w="9525">
            <a:solidFill>
              <a:schemeClr val="dk1"/>
            </a:solidFill>
            <a:prstDash val="solid"/>
            <a:round/>
            <a:headEnd len="med" w="med" type="none"/>
            <a:tailEnd len="med" w="med" type="oval"/>
          </a:ln>
        </p:spPr>
      </p:cxnSp>
      <p:cxnSp>
        <p:nvCxnSpPr>
          <p:cNvPr id="790" name="Google Shape;790;p39"/>
          <p:cNvCxnSpPr>
            <a:stCxn id="707" idx="1"/>
            <a:endCxn id="785" idx="0"/>
          </p:cNvCxnSpPr>
          <p:nvPr/>
        </p:nvCxnSpPr>
        <p:spPr>
          <a:xfrm rot="10800000">
            <a:off x="5481213" y="2800863"/>
            <a:ext cx="235800" cy="124500"/>
          </a:xfrm>
          <a:prstGeom prst="bentConnector3">
            <a:avLst>
              <a:gd fmla="val 50016" name="adj1"/>
            </a:avLst>
          </a:prstGeom>
          <a:noFill/>
          <a:ln cap="flat" cmpd="sng" w="9525">
            <a:solidFill>
              <a:schemeClr val="dk1"/>
            </a:solidFill>
            <a:prstDash val="solid"/>
            <a:round/>
            <a:headEnd len="med" w="med" type="none"/>
            <a:tailEnd len="med" w="med" type="oval"/>
          </a:ln>
        </p:spPr>
      </p:cxnSp>
      <p:cxnSp>
        <p:nvCxnSpPr>
          <p:cNvPr id="791" name="Google Shape;791;p39"/>
          <p:cNvCxnSpPr>
            <a:stCxn id="726" idx="1"/>
          </p:cNvCxnSpPr>
          <p:nvPr/>
        </p:nvCxnSpPr>
        <p:spPr>
          <a:xfrm rot="10800000">
            <a:off x="4966113" y="1583188"/>
            <a:ext cx="750900" cy="200400"/>
          </a:xfrm>
          <a:prstGeom prst="bentConnector3">
            <a:avLst>
              <a:gd fmla="val 50000" name="adj1"/>
            </a:avLst>
          </a:prstGeom>
          <a:noFill/>
          <a:ln cap="flat" cmpd="sng" w="9525">
            <a:solidFill>
              <a:schemeClr val="dk1"/>
            </a:solidFill>
            <a:prstDash val="solid"/>
            <a:round/>
            <a:headEnd len="med" w="med" type="none"/>
            <a:tailEnd len="med" w="med" type="oval"/>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Cronograma da sua apresentação</a:t>
            </a:r>
            <a:endParaRPr/>
          </a:p>
        </p:txBody>
      </p:sp>
      <p:sp>
        <p:nvSpPr>
          <p:cNvPr id="797" name="Google Shape;797;p40"/>
          <p:cNvSpPr txBox="1"/>
          <p:nvPr/>
        </p:nvSpPr>
        <p:spPr>
          <a:xfrm flipH="1">
            <a:off x="707935" y="1710175"/>
            <a:ext cx="1858200" cy="10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solidFill>
                  <a:schemeClr val="dk1"/>
                </a:solidFill>
                <a:latin typeface="Didact Gothic"/>
                <a:ea typeface="Didact Gothic"/>
                <a:cs typeface="Didact Gothic"/>
                <a:sym typeface="Didact Gothic"/>
              </a:rPr>
              <a:t>Forneça uma breve </a:t>
            </a:r>
            <a:r>
              <a:rPr b="1" lang="pt-BR" sz="1200">
                <a:solidFill>
                  <a:schemeClr val="dk1"/>
                </a:solidFill>
                <a:latin typeface="Didact Gothic"/>
                <a:ea typeface="Didact Gothic"/>
                <a:cs typeface="Didact Gothic"/>
                <a:sym typeface="Didact Gothic"/>
              </a:rPr>
              <a:t>visão geral</a:t>
            </a:r>
            <a:r>
              <a:rPr lang="pt-BR" sz="1200">
                <a:solidFill>
                  <a:schemeClr val="dk1"/>
                </a:solidFill>
                <a:latin typeface="Didact Gothic"/>
                <a:ea typeface="Didact Gothic"/>
                <a:cs typeface="Didact Gothic"/>
                <a:sym typeface="Didact Gothic"/>
              </a:rPr>
              <a:t> do conteúdo do pitch deck</a:t>
            </a:r>
            <a:endParaRPr sz="1200">
              <a:solidFill>
                <a:schemeClr val="dk1"/>
              </a:solidFill>
              <a:latin typeface="Didact Gothic"/>
              <a:ea typeface="Didact Gothic"/>
              <a:cs typeface="Didact Gothic"/>
              <a:sym typeface="Didact Gothic"/>
            </a:endParaRPr>
          </a:p>
        </p:txBody>
      </p:sp>
      <p:sp>
        <p:nvSpPr>
          <p:cNvPr id="798" name="Google Shape;798;p40"/>
          <p:cNvSpPr txBox="1"/>
          <p:nvPr/>
        </p:nvSpPr>
        <p:spPr>
          <a:xfrm flipH="1">
            <a:off x="2663187" y="1710175"/>
            <a:ext cx="1858200" cy="10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solidFill>
                  <a:schemeClr val="dk1"/>
                </a:solidFill>
                <a:latin typeface="Didact Gothic"/>
                <a:ea typeface="Didact Gothic"/>
                <a:cs typeface="Didact Gothic"/>
                <a:sym typeface="Didact Gothic"/>
              </a:rPr>
              <a:t>Envolva o público com uma </a:t>
            </a:r>
            <a:r>
              <a:rPr b="1" lang="pt-BR" sz="1200">
                <a:solidFill>
                  <a:schemeClr val="dk1"/>
                </a:solidFill>
                <a:latin typeface="Didact Gothic"/>
                <a:ea typeface="Didact Gothic"/>
                <a:cs typeface="Didact Gothic"/>
                <a:sym typeface="Didact Gothic"/>
              </a:rPr>
              <a:t>apresentação</a:t>
            </a:r>
            <a:r>
              <a:rPr lang="pt-BR" sz="1200">
                <a:solidFill>
                  <a:schemeClr val="dk1"/>
                </a:solidFill>
                <a:latin typeface="Didact Gothic"/>
                <a:ea typeface="Didact Gothic"/>
                <a:cs typeface="Didact Gothic"/>
                <a:sym typeface="Didact Gothic"/>
              </a:rPr>
              <a:t> concisa e convincente da empresa</a:t>
            </a:r>
            <a:endParaRPr b="1" sz="1200">
              <a:solidFill>
                <a:schemeClr val="dk1"/>
              </a:solidFill>
              <a:latin typeface="Didact Gothic"/>
              <a:ea typeface="Didact Gothic"/>
              <a:cs typeface="Didact Gothic"/>
              <a:sym typeface="Didact Gothic"/>
            </a:endParaRPr>
          </a:p>
        </p:txBody>
      </p:sp>
      <p:sp>
        <p:nvSpPr>
          <p:cNvPr id="799" name="Google Shape;799;p40"/>
          <p:cNvSpPr txBox="1"/>
          <p:nvPr/>
        </p:nvSpPr>
        <p:spPr>
          <a:xfrm flipH="1">
            <a:off x="4618439" y="1710175"/>
            <a:ext cx="1858200" cy="10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solidFill>
                  <a:schemeClr val="dk1"/>
                </a:solidFill>
                <a:latin typeface="Didact Gothic"/>
                <a:ea typeface="Didact Gothic"/>
                <a:cs typeface="Didact Gothic"/>
                <a:sym typeface="Didact Gothic"/>
              </a:rPr>
              <a:t>Identifique as </a:t>
            </a:r>
            <a:r>
              <a:rPr b="1" lang="pt-BR" sz="1200">
                <a:solidFill>
                  <a:schemeClr val="dk1"/>
                </a:solidFill>
                <a:latin typeface="Didact Gothic"/>
                <a:ea typeface="Didact Gothic"/>
                <a:cs typeface="Didact Gothic"/>
                <a:sym typeface="Didact Gothic"/>
              </a:rPr>
              <a:t>necessidades</a:t>
            </a:r>
            <a:r>
              <a:rPr lang="pt-BR" sz="1200">
                <a:solidFill>
                  <a:schemeClr val="dk1"/>
                </a:solidFill>
                <a:latin typeface="Didact Gothic"/>
                <a:ea typeface="Didact Gothic"/>
                <a:cs typeface="Didact Gothic"/>
                <a:sym typeface="Didact Gothic"/>
              </a:rPr>
              <a:t> do cliente-alvo de uma maneira breve</a:t>
            </a:r>
            <a:endParaRPr sz="1200">
              <a:solidFill>
                <a:schemeClr val="dk1"/>
              </a:solidFill>
              <a:latin typeface="Didact Gothic"/>
              <a:ea typeface="Didact Gothic"/>
              <a:cs typeface="Didact Gothic"/>
              <a:sym typeface="Didact Gothic"/>
            </a:endParaRPr>
          </a:p>
        </p:txBody>
      </p:sp>
      <p:sp>
        <p:nvSpPr>
          <p:cNvPr id="800" name="Google Shape;800;p40"/>
          <p:cNvSpPr txBox="1"/>
          <p:nvPr/>
        </p:nvSpPr>
        <p:spPr>
          <a:xfrm flipH="1">
            <a:off x="6573691" y="1710175"/>
            <a:ext cx="1858200" cy="104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solidFill>
                  <a:schemeClr val="dk1"/>
                </a:solidFill>
                <a:latin typeface="Didact Gothic"/>
                <a:ea typeface="Didact Gothic"/>
                <a:cs typeface="Didact Gothic"/>
                <a:sym typeface="Didact Gothic"/>
              </a:rPr>
              <a:t>Descreva como o seu produto ou serviço pode </a:t>
            </a:r>
            <a:r>
              <a:rPr b="1" lang="pt-BR" sz="1200">
                <a:solidFill>
                  <a:schemeClr val="dk1"/>
                </a:solidFill>
                <a:latin typeface="Didact Gothic"/>
                <a:ea typeface="Didact Gothic"/>
                <a:cs typeface="Didact Gothic"/>
                <a:sym typeface="Didact Gothic"/>
              </a:rPr>
              <a:t>resolver o problema</a:t>
            </a:r>
            <a:endParaRPr b="1" sz="1200">
              <a:solidFill>
                <a:schemeClr val="dk1"/>
              </a:solidFill>
              <a:latin typeface="Didact Gothic"/>
              <a:ea typeface="Didact Gothic"/>
              <a:cs typeface="Didact Gothic"/>
              <a:sym typeface="Didact Gothic"/>
            </a:endParaRPr>
          </a:p>
        </p:txBody>
      </p:sp>
      <p:cxnSp>
        <p:nvCxnSpPr>
          <p:cNvPr id="801" name="Google Shape;801;p40"/>
          <p:cNvCxnSpPr>
            <a:stCxn id="802" idx="3"/>
            <a:endCxn id="803" idx="1"/>
          </p:cNvCxnSpPr>
          <p:nvPr/>
        </p:nvCxnSpPr>
        <p:spPr>
          <a:xfrm>
            <a:off x="1856635" y="1490563"/>
            <a:ext cx="1515900" cy="0"/>
          </a:xfrm>
          <a:prstGeom prst="straightConnector1">
            <a:avLst/>
          </a:prstGeom>
          <a:noFill/>
          <a:ln cap="flat" cmpd="sng" w="9525">
            <a:solidFill>
              <a:schemeClr val="dk2"/>
            </a:solidFill>
            <a:prstDash val="solid"/>
            <a:round/>
            <a:headEnd len="med" w="med" type="none"/>
            <a:tailEnd len="med" w="med" type="oval"/>
          </a:ln>
        </p:spPr>
      </p:cxnSp>
      <p:cxnSp>
        <p:nvCxnSpPr>
          <p:cNvPr id="804" name="Google Shape;804;p40"/>
          <p:cNvCxnSpPr>
            <a:stCxn id="803" idx="3"/>
            <a:endCxn id="805" idx="1"/>
          </p:cNvCxnSpPr>
          <p:nvPr/>
        </p:nvCxnSpPr>
        <p:spPr>
          <a:xfrm>
            <a:off x="3811884" y="1490563"/>
            <a:ext cx="1515900" cy="0"/>
          </a:xfrm>
          <a:prstGeom prst="straightConnector1">
            <a:avLst/>
          </a:prstGeom>
          <a:noFill/>
          <a:ln cap="flat" cmpd="sng" w="9525">
            <a:solidFill>
              <a:schemeClr val="dk2"/>
            </a:solidFill>
            <a:prstDash val="solid"/>
            <a:round/>
            <a:headEnd len="med" w="med" type="none"/>
            <a:tailEnd len="med" w="med" type="oval"/>
          </a:ln>
        </p:spPr>
      </p:cxnSp>
      <p:cxnSp>
        <p:nvCxnSpPr>
          <p:cNvPr id="806" name="Google Shape;806;p40"/>
          <p:cNvCxnSpPr>
            <a:stCxn id="805" idx="3"/>
            <a:endCxn id="807" idx="1"/>
          </p:cNvCxnSpPr>
          <p:nvPr/>
        </p:nvCxnSpPr>
        <p:spPr>
          <a:xfrm>
            <a:off x="5767039" y="1490563"/>
            <a:ext cx="1516200" cy="0"/>
          </a:xfrm>
          <a:prstGeom prst="straightConnector1">
            <a:avLst/>
          </a:prstGeom>
          <a:noFill/>
          <a:ln cap="flat" cmpd="sng" w="9525">
            <a:solidFill>
              <a:schemeClr val="dk2"/>
            </a:solidFill>
            <a:prstDash val="solid"/>
            <a:round/>
            <a:headEnd len="med" w="med" type="none"/>
            <a:tailEnd len="med" w="med" type="oval"/>
          </a:ln>
        </p:spPr>
      </p:cxnSp>
      <p:sp>
        <p:nvSpPr>
          <p:cNvPr id="808" name="Google Shape;808;p40"/>
          <p:cNvSpPr txBox="1"/>
          <p:nvPr/>
        </p:nvSpPr>
        <p:spPr>
          <a:xfrm flipH="1">
            <a:off x="707935" y="3558800"/>
            <a:ext cx="1858200" cy="10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solidFill>
                  <a:schemeClr val="dk1"/>
                </a:solidFill>
                <a:latin typeface="Didact Gothic"/>
                <a:ea typeface="Didact Gothic"/>
                <a:cs typeface="Didact Gothic"/>
                <a:sym typeface="Didact Gothic"/>
              </a:rPr>
              <a:t>Destaque a proposta de valor única e os </a:t>
            </a:r>
            <a:r>
              <a:rPr b="1" lang="pt-BR" sz="1200">
                <a:solidFill>
                  <a:schemeClr val="dk1"/>
                </a:solidFill>
                <a:latin typeface="Didact Gothic"/>
                <a:ea typeface="Didact Gothic"/>
                <a:cs typeface="Didact Gothic"/>
                <a:sym typeface="Didact Gothic"/>
              </a:rPr>
              <a:t>benefícios </a:t>
            </a:r>
            <a:r>
              <a:rPr lang="pt-BR" sz="1200">
                <a:solidFill>
                  <a:schemeClr val="dk1"/>
                </a:solidFill>
                <a:latin typeface="Didact Gothic"/>
                <a:ea typeface="Didact Gothic"/>
                <a:cs typeface="Didact Gothic"/>
                <a:sym typeface="Didact Gothic"/>
              </a:rPr>
              <a:t>da sua solução</a:t>
            </a:r>
            <a:endParaRPr sz="1200">
              <a:solidFill>
                <a:schemeClr val="dk1"/>
              </a:solidFill>
              <a:latin typeface="Didact Gothic"/>
              <a:ea typeface="Didact Gothic"/>
              <a:cs typeface="Didact Gothic"/>
              <a:sym typeface="Didact Gothic"/>
            </a:endParaRPr>
          </a:p>
        </p:txBody>
      </p:sp>
      <p:sp>
        <p:nvSpPr>
          <p:cNvPr id="809" name="Google Shape;809;p40"/>
          <p:cNvSpPr txBox="1"/>
          <p:nvPr/>
        </p:nvSpPr>
        <p:spPr>
          <a:xfrm flipH="1">
            <a:off x="2663387" y="3558800"/>
            <a:ext cx="1857600" cy="10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200">
                <a:solidFill>
                  <a:schemeClr val="dk1"/>
                </a:solidFill>
                <a:latin typeface="Didact Gothic"/>
                <a:ea typeface="Didact Gothic"/>
                <a:cs typeface="Didact Gothic"/>
                <a:sym typeface="Didact Gothic"/>
              </a:rPr>
              <a:t>Analise </a:t>
            </a:r>
            <a:r>
              <a:rPr lang="pt-BR" sz="1200">
                <a:solidFill>
                  <a:schemeClr val="dk1"/>
                </a:solidFill>
                <a:latin typeface="Didact Gothic"/>
                <a:ea typeface="Didact Gothic"/>
                <a:cs typeface="Didact Gothic"/>
                <a:sym typeface="Didact Gothic"/>
              </a:rPr>
              <a:t>brevemente o tamanho do mercado alvo, o potencial de crescimento e a concorrência</a:t>
            </a:r>
            <a:endParaRPr sz="1200">
              <a:solidFill>
                <a:schemeClr val="dk1"/>
              </a:solidFill>
              <a:latin typeface="Didact Gothic"/>
              <a:ea typeface="Didact Gothic"/>
              <a:cs typeface="Didact Gothic"/>
              <a:sym typeface="Didact Gothic"/>
            </a:endParaRPr>
          </a:p>
        </p:txBody>
      </p:sp>
      <p:sp>
        <p:nvSpPr>
          <p:cNvPr id="810" name="Google Shape;810;p40"/>
          <p:cNvSpPr txBox="1"/>
          <p:nvPr/>
        </p:nvSpPr>
        <p:spPr>
          <a:xfrm flipH="1">
            <a:off x="4618239" y="3558800"/>
            <a:ext cx="1858200" cy="10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solidFill>
                  <a:schemeClr val="dk1"/>
                </a:solidFill>
                <a:latin typeface="Didact Gothic"/>
                <a:ea typeface="Didact Gothic"/>
                <a:cs typeface="Didact Gothic"/>
                <a:sym typeface="Didact Gothic"/>
              </a:rPr>
              <a:t>Explique suas necessidades financeiras e esboce brevemente sua </a:t>
            </a:r>
            <a:r>
              <a:rPr b="1" lang="pt-BR" sz="1200">
                <a:solidFill>
                  <a:schemeClr val="dk1"/>
                </a:solidFill>
                <a:latin typeface="Didact Gothic"/>
                <a:ea typeface="Didact Gothic"/>
                <a:cs typeface="Didact Gothic"/>
                <a:sym typeface="Didact Gothic"/>
              </a:rPr>
              <a:t>alocação de recursos</a:t>
            </a:r>
            <a:endParaRPr b="1" sz="1200">
              <a:solidFill>
                <a:schemeClr val="dk1"/>
              </a:solidFill>
              <a:latin typeface="Didact Gothic"/>
              <a:ea typeface="Didact Gothic"/>
              <a:cs typeface="Didact Gothic"/>
              <a:sym typeface="Didact Gothic"/>
            </a:endParaRPr>
          </a:p>
        </p:txBody>
      </p:sp>
      <p:sp>
        <p:nvSpPr>
          <p:cNvPr id="811" name="Google Shape;811;p40"/>
          <p:cNvSpPr txBox="1"/>
          <p:nvPr/>
        </p:nvSpPr>
        <p:spPr>
          <a:xfrm flipH="1">
            <a:off x="6573691" y="3558800"/>
            <a:ext cx="1858200" cy="104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solidFill>
                  <a:schemeClr val="dk1"/>
                </a:solidFill>
                <a:latin typeface="Didact Gothic"/>
                <a:ea typeface="Didact Gothic"/>
                <a:cs typeface="Didact Gothic"/>
                <a:sym typeface="Didact Gothic"/>
              </a:rPr>
              <a:t>Termine com um </a:t>
            </a:r>
            <a:r>
              <a:rPr b="1" lang="pt-BR" sz="1200">
                <a:solidFill>
                  <a:schemeClr val="dk1"/>
                </a:solidFill>
                <a:latin typeface="Didact Gothic"/>
                <a:ea typeface="Didact Gothic"/>
                <a:cs typeface="Didact Gothic"/>
                <a:sym typeface="Didact Gothic"/>
              </a:rPr>
              <a:t>apelo claro e conciso</a:t>
            </a:r>
            <a:endParaRPr b="1" sz="1200">
              <a:solidFill>
                <a:schemeClr val="dk1"/>
              </a:solidFill>
              <a:latin typeface="Didact Gothic"/>
              <a:ea typeface="Didact Gothic"/>
              <a:cs typeface="Didact Gothic"/>
              <a:sym typeface="Didact Gothic"/>
            </a:endParaRPr>
          </a:p>
        </p:txBody>
      </p:sp>
      <p:cxnSp>
        <p:nvCxnSpPr>
          <p:cNvPr id="812" name="Google Shape;812;p40"/>
          <p:cNvCxnSpPr>
            <a:stCxn id="813" idx="3"/>
            <a:endCxn id="814" idx="1"/>
          </p:cNvCxnSpPr>
          <p:nvPr/>
        </p:nvCxnSpPr>
        <p:spPr>
          <a:xfrm>
            <a:off x="1856635" y="3339200"/>
            <a:ext cx="1515900" cy="0"/>
          </a:xfrm>
          <a:prstGeom prst="straightConnector1">
            <a:avLst/>
          </a:prstGeom>
          <a:noFill/>
          <a:ln cap="flat" cmpd="sng" w="9525">
            <a:solidFill>
              <a:schemeClr val="dk2"/>
            </a:solidFill>
            <a:prstDash val="solid"/>
            <a:round/>
            <a:headEnd len="med" w="med" type="none"/>
            <a:tailEnd len="med" w="med" type="oval"/>
          </a:ln>
        </p:spPr>
      </p:cxnSp>
      <p:cxnSp>
        <p:nvCxnSpPr>
          <p:cNvPr id="815" name="Google Shape;815;p40"/>
          <p:cNvCxnSpPr>
            <a:stCxn id="814" idx="3"/>
            <a:endCxn id="816" idx="1"/>
          </p:cNvCxnSpPr>
          <p:nvPr/>
        </p:nvCxnSpPr>
        <p:spPr>
          <a:xfrm>
            <a:off x="3811884" y="3339200"/>
            <a:ext cx="1515900" cy="0"/>
          </a:xfrm>
          <a:prstGeom prst="straightConnector1">
            <a:avLst/>
          </a:prstGeom>
          <a:noFill/>
          <a:ln cap="flat" cmpd="sng" w="9525">
            <a:solidFill>
              <a:schemeClr val="dk2"/>
            </a:solidFill>
            <a:prstDash val="solid"/>
            <a:round/>
            <a:headEnd len="med" w="med" type="none"/>
            <a:tailEnd len="med" w="med" type="oval"/>
          </a:ln>
        </p:spPr>
      </p:cxnSp>
      <p:cxnSp>
        <p:nvCxnSpPr>
          <p:cNvPr id="817" name="Google Shape;817;p40"/>
          <p:cNvCxnSpPr>
            <a:stCxn id="816" idx="3"/>
            <a:endCxn id="818" idx="1"/>
          </p:cNvCxnSpPr>
          <p:nvPr/>
        </p:nvCxnSpPr>
        <p:spPr>
          <a:xfrm>
            <a:off x="5767039" y="3339200"/>
            <a:ext cx="1516200" cy="0"/>
          </a:xfrm>
          <a:prstGeom prst="straightConnector1">
            <a:avLst/>
          </a:prstGeom>
          <a:noFill/>
          <a:ln cap="flat" cmpd="sng" w="9525">
            <a:solidFill>
              <a:schemeClr val="dk2"/>
            </a:solidFill>
            <a:prstDash val="solid"/>
            <a:round/>
            <a:headEnd len="med" w="med" type="none"/>
            <a:tailEnd len="med" w="med" type="oval"/>
          </a:ln>
        </p:spPr>
      </p:cxnSp>
      <p:cxnSp>
        <p:nvCxnSpPr>
          <p:cNvPr id="819" name="Google Shape;819;p40"/>
          <p:cNvCxnSpPr>
            <a:stCxn id="807" idx="3"/>
            <a:endCxn id="813" idx="1"/>
          </p:cNvCxnSpPr>
          <p:nvPr/>
        </p:nvCxnSpPr>
        <p:spPr>
          <a:xfrm flipH="1">
            <a:off x="1417291" y="1490563"/>
            <a:ext cx="6305100" cy="1848600"/>
          </a:xfrm>
          <a:prstGeom prst="bentConnector5">
            <a:avLst>
              <a:gd fmla="val -11319" name="adj1"/>
              <a:gd fmla="val 72474" name="adj2"/>
              <a:gd fmla="val 111158" name="adj3"/>
            </a:avLst>
          </a:prstGeom>
          <a:noFill/>
          <a:ln cap="flat" cmpd="sng" w="9525">
            <a:solidFill>
              <a:schemeClr val="dk2"/>
            </a:solidFill>
            <a:prstDash val="solid"/>
            <a:round/>
            <a:headEnd len="med" w="med" type="none"/>
            <a:tailEnd len="med" w="med" type="oval"/>
          </a:ln>
        </p:spPr>
      </p:cxnSp>
      <p:grpSp>
        <p:nvGrpSpPr>
          <p:cNvPr id="820" name="Google Shape;820;p40"/>
          <p:cNvGrpSpPr/>
          <p:nvPr/>
        </p:nvGrpSpPr>
        <p:grpSpPr>
          <a:xfrm>
            <a:off x="7283191" y="3119600"/>
            <a:ext cx="439200" cy="439200"/>
            <a:chOff x="7288350" y="3119600"/>
            <a:chExt cx="439200" cy="439200"/>
          </a:xfrm>
        </p:grpSpPr>
        <p:sp>
          <p:nvSpPr>
            <p:cNvPr id="818" name="Google Shape;818;p40"/>
            <p:cNvSpPr/>
            <p:nvPr/>
          </p:nvSpPr>
          <p:spPr>
            <a:xfrm>
              <a:off x="7288350" y="3119600"/>
              <a:ext cx="4392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 name="Google Shape;821;p40"/>
            <p:cNvGrpSpPr/>
            <p:nvPr/>
          </p:nvGrpSpPr>
          <p:grpSpPr>
            <a:xfrm>
              <a:off x="7328761" y="3139877"/>
              <a:ext cx="358378" cy="398639"/>
              <a:chOff x="5537168" y="4438650"/>
              <a:chExt cx="342519" cy="380999"/>
            </a:xfrm>
          </p:grpSpPr>
          <p:sp>
            <p:nvSpPr>
              <p:cNvPr id="822" name="Google Shape;822;p40"/>
              <p:cNvSpPr/>
              <p:nvPr/>
            </p:nvSpPr>
            <p:spPr>
              <a:xfrm>
                <a:off x="5630132" y="4696015"/>
                <a:ext cx="156876" cy="67532"/>
              </a:xfrm>
              <a:custGeom>
                <a:rect b="b" l="l" r="r" t="t"/>
                <a:pathLst>
                  <a:path extrusionOk="0" h="67532" w="156876">
                    <a:moveTo>
                      <a:pt x="125254" y="0"/>
                    </a:moveTo>
                    <a:cubicBezTo>
                      <a:pt x="95917" y="15431"/>
                      <a:pt x="60865" y="15431"/>
                      <a:pt x="31528" y="0"/>
                    </a:cubicBezTo>
                    <a:lnTo>
                      <a:pt x="22384" y="45149"/>
                    </a:lnTo>
                    <a:lnTo>
                      <a:pt x="0" y="45149"/>
                    </a:lnTo>
                    <a:lnTo>
                      <a:pt x="0" y="67532"/>
                    </a:lnTo>
                    <a:lnTo>
                      <a:pt x="156877" y="67532"/>
                    </a:lnTo>
                    <a:lnTo>
                      <a:pt x="156877" y="45149"/>
                    </a:lnTo>
                    <a:lnTo>
                      <a:pt x="134493" y="45149"/>
                    </a:lnTo>
                    <a:lnTo>
                      <a:pt x="125349"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3" name="Google Shape;823;p40"/>
              <p:cNvSpPr/>
              <p:nvPr/>
            </p:nvSpPr>
            <p:spPr>
              <a:xfrm>
                <a:off x="5596413" y="4786026"/>
                <a:ext cx="224123" cy="33623"/>
              </a:xfrm>
              <a:custGeom>
                <a:rect b="b" l="l" r="r" t="t"/>
                <a:pathLst>
                  <a:path extrusionOk="0" h="33623" w="224123">
                    <a:moveTo>
                      <a:pt x="11240" y="0"/>
                    </a:moveTo>
                    <a:lnTo>
                      <a:pt x="0" y="33623"/>
                    </a:lnTo>
                    <a:lnTo>
                      <a:pt x="224123" y="33623"/>
                    </a:lnTo>
                    <a:lnTo>
                      <a:pt x="212884" y="0"/>
                    </a:lnTo>
                    <a:lnTo>
                      <a:pt x="1114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4" name="Google Shape;824;p40"/>
              <p:cNvSpPr/>
              <p:nvPr/>
            </p:nvSpPr>
            <p:spPr>
              <a:xfrm>
                <a:off x="5686139" y="4550759"/>
                <a:ext cx="44767" cy="44767"/>
              </a:xfrm>
              <a:custGeom>
                <a:rect b="b" l="l" r="r" t="t"/>
                <a:pathLst>
                  <a:path extrusionOk="0" h="44767" w="44767">
                    <a:moveTo>
                      <a:pt x="44768" y="22384"/>
                    </a:moveTo>
                    <a:cubicBezTo>
                      <a:pt x="44768" y="34766"/>
                      <a:pt x="34766" y="44768"/>
                      <a:pt x="22384" y="44768"/>
                    </a:cubicBezTo>
                    <a:cubicBezTo>
                      <a:pt x="10001" y="44768"/>
                      <a:pt x="0" y="34766"/>
                      <a:pt x="0" y="22384"/>
                    </a:cubicBezTo>
                    <a:cubicBezTo>
                      <a:pt x="0" y="10001"/>
                      <a:pt x="10001" y="0"/>
                      <a:pt x="22384" y="0"/>
                    </a:cubicBezTo>
                    <a:cubicBezTo>
                      <a:pt x="34766" y="0"/>
                      <a:pt x="44768" y="10001"/>
                      <a:pt x="44768" y="22384"/>
                    </a:cubicBezTo>
                    <a:lnTo>
                      <a:pt x="44768"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5" name="Google Shape;825;p40"/>
              <p:cNvSpPr/>
              <p:nvPr/>
            </p:nvSpPr>
            <p:spPr>
              <a:xfrm>
                <a:off x="5607653" y="4505801"/>
                <a:ext cx="201739" cy="179355"/>
              </a:xfrm>
              <a:custGeom>
                <a:rect b="b" l="l" r="r" t="t"/>
                <a:pathLst>
                  <a:path extrusionOk="0" h="179355" w="201739">
                    <a:moveTo>
                      <a:pt x="100870" y="179356"/>
                    </a:moveTo>
                    <a:cubicBezTo>
                      <a:pt x="156496" y="179356"/>
                      <a:pt x="201739" y="134303"/>
                      <a:pt x="201739" y="78486"/>
                    </a:cubicBezTo>
                    <a:lnTo>
                      <a:pt x="201739" y="0"/>
                    </a:lnTo>
                    <a:lnTo>
                      <a:pt x="0" y="0"/>
                    </a:lnTo>
                    <a:lnTo>
                      <a:pt x="0" y="78486"/>
                    </a:lnTo>
                    <a:cubicBezTo>
                      <a:pt x="0" y="134303"/>
                      <a:pt x="45244" y="179356"/>
                      <a:pt x="100870" y="179356"/>
                    </a:cubicBezTo>
                    <a:lnTo>
                      <a:pt x="100870" y="179356"/>
                    </a:lnTo>
                    <a:close/>
                    <a:moveTo>
                      <a:pt x="100870" y="22479"/>
                    </a:moveTo>
                    <a:cubicBezTo>
                      <a:pt x="125539" y="22479"/>
                      <a:pt x="145732" y="42577"/>
                      <a:pt x="145732" y="67342"/>
                    </a:cubicBezTo>
                    <a:cubicBezTo>
                      <a:pt x="145732" y="92107"/>
                      <a:pt x="125635" y="112204"/>
                      <a:pt x="100870" y="112204"/>
                    </a:cubicBezTo>
                    <a:cubicBezTo>
                      <a:pt x="76105" y="112204"/>
                      <a:pt x="56007" y="92107"/>
                      <a:pt x="56007" y="67342"/>
                    </a:cubicBezTo>
                    <a:cubicBezTo>
                      <a:pt x="56007" y="42577"/>
                      <a:pt x="76105" y="22479"/>
                      <a:pt x="100870" y="22479"/>
                    </a:cubicBezTo>
                    <a:lnTo>
                      <a:pt x="100870" y="2247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6" name="Google Shape;826;p40"/>
              <p:cNvSpPr/>
              <p:nvPr/>
            </p:nvSpPr>
            <p:spPr>
              <a:xfrm>
                <a:off x="5607558" y="4438650"/>
                <a:ext cx="201739" cy="44862"/>
              </a:xfrm>
              <a:custGeom>
                <a:rect b="b" l="l" r="r" t="t"/>
                <a:pathLst>
                  <a:path extrusionOk="0" h="44862" w="201739">
                    <a:moveTo>
                      <a:pt x="201739" y="0"/>
                    </a:moveTo>
                    <a:lnTo>
                      <a:pt x="0" y="0"/>
                    </a:lnTo>
                    <a:lnTo>
                      <a:pt x="0" y="44863"/>
                    </a:lnTo>
                    <a:lnTo>
                      <a:pt x="201739" y="44863"/>
                    </a:lnTo>
                    <a:lnTo>
                      <a:pt x="201739" y="0"/>
                    </a:lnTo>
                    <a:lnTo>
                      <a:pt x="201739"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7" name="Google Shape;827;p40"/>
              <p:cNvSpPr/>
              <p:nvPr/>
            </p:nvSpPr>
            <p:spPr>
              <a:xfrm>
                <a:off x="5831681" y="4461033"/>
                <a:ext cx="48006" cy="118967"/>
              </a:xfrm>
              <a:custGeom>
                <a:rect b="b" l="l" r="r" t="t"/>
                <a:pathLst>
                  <a:path extrusionOk="0" h="118967" w="48006">
                    <a:moveTo>
                      <a:pt x="95" y="0"/>
                    </a:moveTo>
                    <a:lnTo>
                      <a:pt x="95" y="22384"/>
                    </a:lnTo>
                    <a:lnTo>
                      <a:pt x="19336" y="22384"/>
                    </a:lnTo>
                    <a:lnTo>
                      <a:pt x="1619" y="93154"/>
                    </a:lnTo>
                    <a:lnTo>
                      <a:pt x="0" y="93916"/>
                    </a:lnTo>
                    <a:lnTo>
                      <a:pt x="0" y="118967"/>
                    </a:lnTo>
                    <a:lnTo>
                      <a:pt x="20860" y="108585"/>
                    </a:lnTo>
                    <a:lnTo>
                      <a:pt x="48006" y="0"/>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28" name="Google Shape;828;p40"/>
              <p:cNvSpPr/>
              <p:nvPr/>
            </p:nvSpPr>
            <p:spPr>
              <a:xfrm>
                <a:off x="5537168" y="4461033"/>
                <a:ext cx="48101" cy="118967"/>
              </a:xfrm>
              <a:custGeom>
                <a:rect b="b" l="l" r="r" t="t"/>
                <a:pathLst>
                  <a:path extrusionOk="0" h="118967" w="48101">
                    <a:moveTo>
                      <a:pt x="27242" y="108585"/>
                    </a:moveTo>
                    <a:lnTo>
                      <a:pt x="48101" y="118967"/>
                    </a:lnTo>
                    <a:lnTo>
                      <a:pt x="48101" y="93916"/>
                    </a:lnTo>
                    <a:lnTo>
                      <a:pt x="46482" y="93154"/>
                    </a:lnTo>
                    <a:lnTo>
                      <a:pt x="28766" y="22384"/>
                    </a:lnTo>
                    <a:lnTo>
                      <a:pt x="48006" y="22384"/>
                    </a:lnTo>
                    <a:lnTo>
                      <a:pt x="48006" y="0"/>
                    </a:lnTo>
                    <a:lnTo>
                      <a:pt x="0" y="0"/>
                    </a:lnTo>
                    <a:lnTo>
                      <a:pt x="27146" y="10858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829" name="Google Shape;829;p40"/>
          <p:cNvGrpSpPr/>
          <p:nvPr/>
        </p:nvGrpSpPr>
        <p:grpSpPr>
          <a:xfrm>
            <a:off x="1417435" y="3119600"/>
            <a:ext cx="439200" cy="439200"/>
            <a:chOff x="1422594" y="3119600"/>
            <a:chExt cx="439200" cy="439200"/>
          </a:xfrm>
        </p:grpSpPr>
        <p:sp>
          <p:nvSpPr>
            <p:cNvPr id="813" name="Google Shape;813;p40"/>
            <p:cNvSpPr/>
            <p:nvPr/>
          </p:nvSpPr>
          <p:spPr>
            <a:xfrm>
              <a:off x="1422594" y="3119600"/>
              <a:ext cx="4392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0" name="Google Shape;830;p40"/>
            <p:cNvGrpSpPr/>
            <p:nvPr/>
          </p:nvGrpSpPr>
          <p:grpSpPr>
            <a:xfrm>
              <a:off x="1447209" y="3139877"/>
              <a:ext cx="389970" cy="398639"/>
              <a:chOff x="4745450" y="4438650"/>
              <a:chExt cx="372713" cy="380999"/>
            </a:xfrm>
          </p:grpSpPr>
          <p:sp>
            <p:nvSpPr>
              <p:cNvPr id="831" name="Google Shape;831;p40"/>
              <p:cNvSpPr/>
              <p:nvPr/>
            </p:nvSpPr>
            <p:spPr>
              <a:xfrm>
                <a:off x="5009292" y="4505801"/>
                <a:ext cx="89725" cy="89725"/>
              </a:xfrm>
              <a:custGeom>
                <a:rect b="b" l="l" r="r" t="t"/>
                <a:pathLst>
                  <a:path extrusionOk="0" h="89725" w="89725">
                    <a:moveTo>
                      <a:pt x="89725" y="44863"/>
                    </a:moveTo>
                    <a:cubicBezTo>
                      <a:pt x="89725" y="69628"/>
                      <a:pt x="69628" y="89726"/>
                      <a:pt x="44863" y="89726"/>
                    </a:cubicBezTo>
                    <a:cubicBezTo>
                      <a:pt x="20098" y="89726"/>
                      <a:pt x="0" y="69628"/>
                      <a:pt x="0" y="44863"/>
                    </a:cubicBezTo>
                    <a:cubicBezTo>
                      <a:pt x="0" y="20098"/>
                      <a:pt x="20098" y="0"/>
                      <a:pt x="44863" y="0"/>
                    </a:cubicBezTo>
                    <a:cubicBezTo>
                      <a:pt x="69628" y="0"/>
                      <a:pt x="89725" y="20098"/>
                      <a:pt x="89725" y="44863"/>
                    </a:cubicBezTo>
                    <a:lnTo>
                      <a:pt x="89725"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2" name="Google Shape;832;p40"/>
              <p:cNvSpPr/>
              <p:nvPr/>
            </p:nvSpPr>
            <p:spPr>
              <a:xfrm>
                <a:off x="4745450" y="4681727"/>
                <a:ext cx="258889" cy="137922"/>
              </a:xfrm>
              <a:custGeom>
                <a:rect b="b" l="l" r="r" t="t"/>
                <a:pathLst>
                  <a:path extrusionOk="0" h="137922" w="258889">
                    <a:moveTo>
                      <a:pt x="163068" y="15431"/>
                    </a:moveTo>
                    <a:cubicBezTo>
                      <a:pt x="143256" y="15431"/>
                      <a:pt x="140208" y="3429"/>
                      <a:pt x="129445" y="3429"/>
                    </a:cubicBezTo>
                    <a:cubicBezTo>
                      <a:pt x="118682" y="3429"/>
                      <a:pt x="115633" y="15431"/>
                      <a:pt x="95821" y="15431"/>
                    </a:cubicBezTo>
                    <a:cubicBezTo>
                      <a:pt x="82582" y="15431"/>
                      <a:pt x="76390" y="10478"/>
                      <a:pt x="62579" y="191"/>
                    </a:cubicBezTo>
                    <a:lnTo>
                      <a:pt x="0" y="137922"/>
                    </a:lnTo>
                    <a:lnTo>
                      <a:pt x="258890" y="137922"/>
                    </a:lnTo>
                    <a:lnTo>
                      <a:pt x="196215" y="0"/>
                    </a:lnTo>
                    <a:cubicBezTo>
                      <a:pt x="184213" y="9239"/>
                      <a:pt x="177355" y="15431"/>
                      <a:pt x="163068" y="15431"/>
                    </a:cubicBezTo>
                    <a:lnTo>
                      <a:pt x="163068" y="1543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3" name="Google Shape;833;p40"/>
              <p:cNvSpPr/>
              <p:nvPr/>
            </p:nvSpPr>
            <p:spPr>
              <a:xfrm>
                <a:off x="4817649" y="4438650"/>
                <a:ext cx="158115" cy="236029"/>
              </a:xfrm>
              <a:custGeom>
                <a:rect b="b" l="l" r="r" t="t"/>
                <a:pathLst>
                  <a:path extrusionOk="0" h="236029" w="158115">
                    <a:moveTo>
                      <a:pt x="23622" y="236029"/>
                    </a:moveTo>
                    <a:cubicBezTo>
                      <a:pt x="34481" y="236029"/>
                      <a:pt x="37338" y="224123"/>
                      <a:pt x="57245" y="224123"/>
                    </a:cubicBezTo>
                    <a:cubicBezTo>
                      <a:pt x="77153" y="224123"/>
                      <a:pt x="80010" y="236029"/>
                      <a:pt x="90868" y="236029"/>
                    </a:cubicBezTo>
                    <a:cubicBezTo>
                      <a:pt x="95917" y="236029"/>
                      <a:pt x="97346" y="235553"/>
                      <a:pt x="114395" y="222123"/>
                    </a:cubicBezTo>
                    <a:lnTo>
                      <a:pt x="68390" y="123254"/>
                    </a:lnTo>
                    <a:lnTo>
                      <a:pt x="68390" y="89630"/>
                    </a:lnTo>
                    <a:lnTo>
                      <a:pt x="158115" y="89630"/>
                    </a:lnTo>
                    <a:lnTo>
                      <a:pt x="158115" y="0"/>
                    </a:lnTo>
                    <a:lnTo>
                      <a:pt x="46101" y="0"/>
                    </a:lnTo>
                    <a:lnTo>
                      <a:pt x="46101" y="123254"/>
                    </a:lnTo>
                    <a:lnTo>
                      <a:pt x="0" y="222409"/>
                    </a:lnTo>
                    <a:lnTo>
                      <a:pt x="10858" y="230410"/>
                    </a:lnTo>
                    <a:cubicBezTo>
                      <a:pt x="16193" y="234029"/>
                      <a:pt x="17717" y="236029"/>
                      <a:pt x="23717" y="236029"/>
                    </a:cubicBezTo>
                    <a:lnTo>
                      <a:pt x="23717" y="23602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4" name="Google Shape;834;p40"/>
              <p:cNvSpPr/>
              <p:nvPr/>
            </p:nvSpPr>
            <p:spPr>
              <a:xfrm>
                <a:off x="4950904" y="4584001"/>
                <a:ext cx="104489" cy="134874"/>
              </a:xfrm>
              <a:custGeom>
                <a:rect b="b" l="l" r="r" t="t"/>
                <a:pathLst>
                  <a:path extrusionOk="0" h="134874" w="104489">
                    <a:moveTo>
                      <a:pt x="29432" y="128683"/>
                    </a:moveTo>
                    <a:cubicBezTo>
                      <a:pt x="39910" y="120872"/>
                      <a:pt x="54769" y="119824"/>
                      <a:pt x="68485" y="131540"/>
                    </a:cubicBezTo>
                    <a:cubicBezTo>
                      <a:pt x="71628" y="134207"/>
                      <a:pt x="72485" y="134874"/>
                      <a:pt x="75247" y="134874"/>
                    </a:cubicBezTo>
                    <a:cubicBezTo>
                      <a:pt x="82391" y="134874"/>
                      <a:pt x="85630" y="122968"/>
                      <a:pt x="103251" y="122968"/>
                    </a:cubicBezTo>
                    <a:lnTo>
                      <a:pt x="104489" y="122968"/>
                    </a:lnTo>
                    <a:lnTo>
                      <a:pt x="36195" y="0"/>
                    </a:lnTo>
                    <a:lnTo>
                      <a:pt x="0" y="63913"/>
                    </a:lnTo>
                    <a:lnTo>
                      <a:pt x="29528" y="12887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5" name="Google Shape;835;p40"/>
              <p:cNvSpPr/>
              <p:nvPr/>
            </p:nvSpPr>
            <p:spPr>
              <a:xfrm>
                <a:off x="4990052" y="4729220"/>
                <a:ext cx="128111" cy="90429"/>
              </a:xfrm>
              <a:custGeom>
                <a:rect b="b" l="l" r="r" t="t"/>
                <a:pathLst>
                  <a:path extrusionOk="0" h="90429" w="128111">
                    <a:moveTo>
                      <a:pt x="77819" y="38"/>
                    </a:moveTo>
                    <a:cubicBezTo>
                      <a:pt x="60960" y="609"/>
                      <a:pt x="63246" y="-1677"/>
                      <a:pt x="57436" y="3371"/>
                    </a:cubicBezTo>
                    <a:cubicBezTo>
                      <a:pt x="53435" y="6800"/>
                      <a:pt x="47244" y="12039"/>
                      <a:pt x="36195" y="12039"/>
                    </a:cubicBezTo>
                    <a:cubicBezTo>
                      <a:pt x="12859" y="12039"/>
                      <a:pt x="15526" y="-8249"/>
                      <a:pt x="0" y="4609"/>
                    </a:cubicBezTo>
                    <a:lnTo>
                      <a:pt x="39052" y="90430"/>
                    </a:lnTo>
                    <a:lnTo>
                      <a:pt x="128111" y="90430"/>
                    </a:lnTo>
                    <a:lnTo>
                      <a:pt x="77914" y="3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836" name="Google Shape;836;p40"/>
          <p:cNvGrpSpPr/>
          <p:nvPr/>
        </p:nvGrpSpPr>
        <p:grpSpPr>
          <a:xfrm>
            <a:off x="3372684" y="3119600"/>
            <a:ext cx="439200" cy="439200"/>
            <a:chOff x="3377843" y="3119600"/>
            <a:chExt cx="439200" cy="439200"/>
          </a:xfrm>
        </p:grpSpPr>
        <p:sp>
          <p:nvSpPr>
            <p:cNvPr id="814" name="Google Shape;814;p40"/>
            <p:cNvSpPr/>
            <p:nvPr/>
          </p:nvSpPr>
          <p:spPr>
            <a:xfrm>
              <a:off x="3377843" y="3119600"/>
              <a:ext cx="4392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7" name="Google Shape;837;p40"/>
            <p:cNvGrpSpPr/>
            <p:nvPr/>
          </p:nvGrpSpPr>
          <p:grpSpPr>
            <a:xfrm>
              <a:off x="3433303" y="3139881"/>
              <a:ext cx="328280" cy="398640"/>
              <a:chOff x="3997642" y="3838479"/>
              <a:chExt cx="313753" cy="381000"/>
            </a:xfrm>
          </p:grpSpPr>
          <p:sp>
            <p:nvSpPr>
              <p:cNvPr id="838" name="Google Shape;838;p40"/>
              <p:cNvSpPr/>
              <p:nvPr/>
            </p:nvSpPr>
            <p:spPr>
              <a:xfrm>
                <a:off x="3997642" y="3838479"/>
                <a:ext cx="313753" cy="156971"/>
              </a:xfrm>
              <a:custGeom>
                <a:rect b="b" l="l" r="r" t="t"/>
                <a:pathLst>
                  <a:path extrusionOk="0" h="156971" w="313753">
                    <a:moveTo>
                      <a:pt x="280225" y="112109"/>
                    </a:moveTo>
                    <a:lnTo>
                      <a:pt x="280225" y="73819"/>
                    </a:lnTo>
                    <a:lnTo>
                      <a:pt x="254508" y="48101"/>
                    </a:lnTo>
                    <a:cubicBezTo>
                      <a:pt x="256604" y="43720"/>
                      <a:pt x="257842" y="38767"/>
                      <a:pt x="257842" y="33623"/>
                    </a:cubicBezTo>
                    <a:cubicBezTo>
                      <a:pt x="257842" y="15050"/>
                      <a:pt x="242792" y="0"/>
                      <a:pt x="224219" y="0"/>
                    </a:cubicBezTo>
                    <a:cubicBezTo>
                      <a:pt x="205645" y="0"/>
                      <a:pt x="190595" y="15050"/>
                      <a:pt x="190595" y="33623"/>
                    </a:cubicBezTo>
                    <a:cubicBezTo>
                      <a:pt x="190595" y="52197"/>
                      <a:pt x="205645" y="67246"/>
                      <a:pt x="224219" y="67246"/>
                    </a:cubicBezTo>
                    <a:cubicBezTo>
                      <a:pt x="229362" y="67246"/>
                      <a:pt x="234315" y="66103"/>
                      <a:pt x="238696" y="63913"/>
                    </a:cubicBezTo>
                    <a:lnTo>
                      <a:pt x="257842" y="83058"/>
                    </a:lnTo>
                    <a:lnTo>
                      <a:pt x="257842" y="112014"/>
                    </a:lnTo>
                    <a:lnTo>
                      <a:pt x="56102" y="112014"/>
                    </a:lnTo>
                    <a:lnTo>
                      <a:pt x="56102" y="83058"/>
                    </a:lnTo>
                    <a:lnTo>
                      <a:pt x="75248" y="63913"/>
                    </a:lnTo>
                    <a:cubicBezTo>
                      <a:pt x="79629" y="66008"/>
                      <a:pt x="84582" y="67246"/>
                      <a:pt x="89725" y="67246"/>
                    </a:cubicBezTo>
                    <a:cubicBezTo>
                      <a:pt x="108299" y="67246"/>
                      <a:pt x="123349" y="52197"/>
                      <a:pt x="123349" y="33623"/>
                    </a:cubicBezTo>
                    <a:cubicBezTo>
                      <a:pt x="123349" y="15050"/>
                      <a:pt x="108299" y="0"/>
                      <a:pt x="89725" y="0"/>
                    </a:cubicBezTo>
                    <a:cubicBezTo>
                      <a:pt x="71152" y="0"/>
                      <a:pt x="56102" y="15050"/>
                      <a:pt x="56102" y="33623"/>
                    </a:cubicBezTo>
                    <a:cubicBezTo>
                      <a:pt x="56102" y="38767"/>
                      <a:pt x="57245" y="43720"/>
                      <a:pt x="59341" y="48101"/>
                    </a:cubicBezTo>
                    <a:lnTo>
                      <a:pt x="33623" y="73819"/>
                    </a:lnTo>
                    <a:lnTo>
                      <a:pt x="33623" y="112109"/>
                    </a:lnTo>
                    <a:lnTo>
                      <a:pt x="0" y="112109"/>
                    </a:lnTo>
                    <a:lnTo>
                      <a:pt x="0" y="156972"/>
                    </a:lnTo>
                    <a:lnTo>
                      <a:pt x="313754" y="156972"/>
                    </a:lnTo>
                    <a:lnTo>
                      <a:pt x="313754" y="112109"/>
                    </a:lnTo>
                    <a:lnTo>
                      <a:pt x="280130" y="11210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39" name="Google Shape;839;p40"/>
              <p:cNvSpPr/>
              <p:nvPr/>
            </p:nvSpPr>
            <p:spPr>
              <a:xfrm>
                <a:off x="4031361" y="4174712"/>
                <a:ext cx="246506" cy="44767"/>
              </a:xfrm>
              <a:custGeom>
                <a:rect b="b" l="l" r="r" t="t"/>
                <a:pathLst>
                  <a:path extrusionOk="0" h="44767" w="246506">
                    <a:moveTo>
                      <a:pt x="216694" y="0"/>
                    </a:moveTo>
                    <a:lnTo>
                      <a:pt x="29813" y="0"/>
                    </a:lnTo>
                    <a:lnTo>
                      <a:pt x="32290" y="22384"/>
                    </a:lnTo>
                    <a:lnTo>
                      <a:pt x="0" y="22384"/>
                    </a:lnTo>
                    <a:lnTo>
                      <a:pt x="0" y="44768"/>
                    </a:lnTo>
                    <a:lnTo>
                      <a:pt x="246507" y="44768"/>
                    </a:lnTo>
                    <a:lnTo>
                      <a:pt x="246507" y="22384"/>
                    </a:lnTo>
                    <a:lnTo>
                      <a:pt x="214217" y="22384"/>
                    </a:lnTo>
                    <a:lnTo>
                      <a:pt x="21669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0" name="Google Shape;840;p40"/>
              <p:cNvSpPr/>
              <p:nvPr/>
            </p:nvSpPr>
            <p:spPr>
              <a:xfrm>
                <a:off x="4122991" y="4062698"/>
                <a:ext cx="63150" cy="44862"/>
              </a:xfrm>
              <a:custGeom>
                <a:rect b="b" l="l" r="r" t="t"/>
                <a:pathLst>
                  <a:path extrusionOk="0" h="44862" w="63150">
                    <a:moveTo>
                      <a:pt x="55721" y="44863"/>
                    </a:moveTo>
                    <a:lnTo>
                      <a:pt x="63151" y="0"/>
                    </a:lnTo>
                    <a:lnTo>
                      <a:pt x="0" y="0"/>
                    </a:lnTo>
                    <a:lnTo>
                      <a:pt x="7429" y="44863"/>
                    </a:lnTo>
                    <a:lnTo>
                      <a:pt x="55721"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1" name="Google Shape;841;p40"/>
              <p:cNvSpPr/>
              <p:nvPr/>
            </p:nvSpPr>
            <p:spPr>
              <a:xfrm>
                <a:off x="4043743" y="4017835"/>
                <a:ext cx="221742" cy="134492"/>
              </a:xfrm>
              <a:custGeom>
                <a:rect b="b" l="l" r="r" t="t"/>
                <a:pathLst>
                  <a:path extrusionOk="0" h="134492" w="221742">
                    <a:moveTo>
                      <a:pt x="221742" y="0"/>
                    </a:moveTo>
                    <a:lnTo>
                      <a:pt x="0" y="0"/>
                    </a:lnTo>
                    <a:lnTo>
                      <a:pt x="14954" y="134493"/>
                    </a:lnTo>
                    <a:lnTo>
                      <a:pt x="206788" y="134493"/>
                    </a:lnTo>
                    <a:lnTo>
                      <a:pt x="221742" y="0"/>
                    </a:lnTo>
                    <a:close/>
                    <a:moveTo>
                      <a:pt x="153924" y="112014"/>
                    </a:moveTo>
                    <a:lnTo>
                      <a:pt x="67723" y="112014"/>
                    </a:lnTo>
                    <a:lnTo>
                      <a:pt x="52769" y="22384"/>
                    </a:lnTo>
                    <a:lnTo>
                      <a:pt x="168878" y="22384"/>
                    </a:lnTo>
                    <a:lnTo>
                      <a:pt x="153924" y="11201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842" name="Google Shape;842;p40"/>
          <p:cNvGrpSpPr/>
          <p:nvPr/>
        </p:nvGrpSpPr>
        <p:grpSpPr>
          <a:xfrm>
            <a:off x="5327839" y="3119600"/>
            <a:ext cx="439200" cy="439200"/>
            <a:chOff x="5332998" y="3119600"/>
            <a:chExt cx="439200" cy="439200"/>
          </a:xfrm>
        </p:grpSpPr>
        <p:sp>
          <p:nvSpPr>
            <p:cNvPr id="816" name="Google Shape;816;p40"/>
            <p:cNvSpPr/>
            <p:nvPr/>
          </p:nvSpPr>
          <p:spPr>
            <a:xfrm>
              <a:off x="5332998" y="3119600"/>
              <a:ext cx="4392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 name="Google Shape;843;p40"/>
            <p:cNvGrpSpPr/>
            <p:nvPr/>
          </p:nvGrpSpPr>
          <p:grpSpPr>
            <a:xfrm>
              <a:off x="5353278" y="3139835"/>
              <a:ext cx="398640" cy="398740"/>
              <a:chOff x="7072788" y="3238404"/>
              <a:chExt cx="381000" cy="381095"/>
            </a:xfrm>
          </p:grpSpPr>
          <p:grpSp>
            <p:nvGrpSpPr>
              <p:cNvPr id="844" name="Google Shape;844;p40"/>
              <p:cNvGrpSpPr/>
              <p:nvPr/>
            </p:nvGrpSpPr>
            <p:grpSpPr>
              <a:xfrm>
                <a:off x="7095077" y="3238404"/>
                <a:ext cx="336137" cy="201739"/>
                <a:chOff x="7095077" y="3238404"/>
                <a:chExt cx="336137" cy="201739"/>
              </a:xfrm>
            </p:grpSpPr>
            <p:sp>
              <p:nvSpPr>
                <p:cNvPr id="845" name="Google Shape;845;p40"/>
                <p:cNvSpPr/>
                <p:nvPr/>
              </p:nvSpPr>
              <p:spPr>
                <a:xfrm>
                  <a:off x="7218330" y="3395376"/>
                  <a:ext cx="89630" cy="22383"/>
                </a:xfrm>
                <a:custGeom>
                  <a:rect b="b" l="l" r="r" t="t"/>
                  <a:pathLst>
                    <a:path extrusionOk="0" h="22383" w="89630">
                      <a:moveTo>
                        <a:pt x="0" y="0"/>
                      </a:moveTo>
                      <a:lnTo>
                        <a:pt x="89630" y="0"/>
                      </a:lnTo>
                      <a:lnTo>
                        <a:pt x="89630"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46" name="Google Shape;846;p40"/>
                <p:cNvSpPr/>
                <p:nvPr/>
              </p:nvSpPr>
              <p:spPr>
                <a:xfrm>
                  <a:off x="7095077" y="3238404"/>
                  <a:ext cx="336137" cy="201739"/>
                </a:xfrm>
                <a:custGeom>
                  <a:rect b="b" l="l" r="r" t="t"/>
                  <a:pathLst>
                    <a:path extrusionOk="0" h="201739" w="336137">
                      <a:moveTo>
                        <a:pt x="123253" y="112109"/>
                      </a:moveTo>
                      <a:lnTo>
                        <a:pt x="123253" y="134493"/>
                      </a:lnTo>
                      <a:lnTo>
                        <a:pt x="212884" y="134493"/>
                      </a:lnTo>
                      <a:lnTo>
                        <a:pt x="212884" y="112109"/>
                      </a:lnTo>
                      <a:lnTo>
                        <a:pt x="235268" y="112109"/>
                      </a:lnTo>
                      <a:lnTo>
                        <a:pt x="235268" y="201740"/>
                      </a:lnTo>
                      <a:lnTo>
                        <a:pt x="268891" y="201740"/>
                      </a:lnTo>
                      <a:cubicBezTo>
                        <a:pt x="305943" y="201740"/>
                        <a:pt x="336137" y="171545"/>
                        <a:pt x="336137" y="134493"/>
                      </a:cubicBezTo>
                      <a:cubicBezTo>
                        <a:pt x="336137" y="105632"/>
                        <a:pt x="317563" y="80201"/>
                        <a:pt x="290989" y="70961"/>
                      </a:cubicBezTo>
                      <a:cubicBezTo>
                        <a:pt x="287178" y="31242"/>
                        <a:pt x="253651" y="0"/>
                        <a:pt x="212884" y="0"/>
                      </a:cubicBezTo>
                      <a:cubicBezTo>
                        <a:pt x="191167" y="0"/>
                        <a:pt x="170593" y="9049"/>
                        <a:pt x="155829" y="24575"/>
                      </a:cubicBezTo>
                      <a:cubicBezTo>
                        <a:pt x="108775" y="-7144"/>
                        <a:pt x="44863" y="20288"/>
                        <a:pt x="34861" y="75533"/>
                      </a:cubicBezTo>
                      <a:cubicBezTo>
                        <a:pt x="13430" y="87249"/>
                        <a:pt x="0" y="109728"/>
                        <a:pt x="0" y="134493"/>
                      </a:cubicBezTo>
                      <a:cubicBezTo>
                        <a:pt x="0" y="171545"/>
                        <a:pt x="30194" y="201740"/>
                        <a:pt x="67246" y="201740"/>
                      </a:cubicBezTo>
                      <a:lnTo>
                        <a:pt x="100870" y="201740"/>
                      </a:lnTo>
                      <a:lnTo>
                        <a:pt x="100870" y="112109"/>
                      </a:lnTo>
                      <a:lnTo>
                        <a:pt x="123253" y="11210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847" name="Google Shape;847;p40"/>
              <p:cNvSpPr/>
              <p:nvPr/>
            </p:nvSpPr>
            <p:spPr>
              <a:xfrm>
                <a:off x="7072788" y="3440239"/>
                <a:ext cx="381000" cy="179260"/>
              </a:xfrm>
              <a:custGeom>
                <a:rect b="b" l="l" r="r" t="t"/>
                <a:pathLst>
                  <a:path extrusionOk="0" h="179260" w="381000">
                    <a:moveTo>
                      <a:pt x="257651" y="156877"/>
                    </a:moveTo>
                    <a:lnTo>
                      <a:pt x="257651" y="0"/>
                    </a:lnTo>
                    <a:lnTo>
                      <a:pt x="235268" y="0"/>
                    </a:lnTo>
                    <a:lnTo>
                      <a:pt x="235268" y="22384"/>
                    </a:lnTo>
                    <a:lnTo>
                      <a:pt x="145637" y="22384"/>
                    </a:lnTo>
                    <a:lnTo>
                      <a:pt x="145637" y="0"/>
                    </a:lnTo>
                    <a:lnTo>
                      <a:pt x="123254" y="0"/>
                    </a:lnTo>
                    <a:lnTo>
                      <a:pt x="123254" y="156877"/>
                    </a:lnTo>
                    <a:lnTo>
                      <a:pt x="0" y="156877"/>
                    </a:lnTo>
                    <a:lnTo>
                      <a:pt x="0" y="179261"/>
                    </a:lnTo>
                    <a:lnTo>
                      <a:pt x="381000" y="179261"/>
                    </a:lnTo>
                    <a:lnTo>
                      <a:pt x="381000" y="156877"/>
                    </a:lnTo>
                    <a:lnTo>
                      <a:pt x="257746" y="156877"/>
                    </a:lnTo>
                    <a:close/>
                    <a:moveTo>
                      <a:pt x="235268" y="156877"/>
                    </a:moveTo>
                    <a:lnTo>
                      <a:pt x="145637" y="156877"/>
                    </a:lnTo>
                    <a:lnTo>
                      <a:pt x="145637" y="134493"/>
                    </a:lnTo>
                    <a:lnTo>
                      <a:pt x="235268" y="134493"/>
                    </a:lnTo>
                    <a:lnTo>
                      <a:pt x="235268" y="156877"/>
                    </a:lnTo>
                    <a:close/>
                    <a:moveTo>
                      <a:pt x="235268" y="112014"/>
                    </a:moveTo>
                    <a:lnTo>
                      <a:pt x="145637" y="112014"/>
                    </a:lnTo>
                    <a:lnTo>
                      <a:pt x="145637" y="89630"/>
                    </a:lnTo>
                    <a:lnTo>
                      <a:pt x="235268" y="89630"/>
                    </a:lnTo>
                    <a:lnTo>
                      <a:pt x="235268" y="112014"/>
                    </a:lnTo>
                    <a:close/>
                    <a:moveTo>
                      <a:pt x="235268" y="67151"/>
                    </a:moveTo>
                    <a:lnTo>
                      <a:pt x="145637" y="67151"/>
                    </a:lnTo>
                    <a:lnTo>
                      <a:pt x="145637" y="44768"/>
                    </a:lnTo>
                    <a:lnTo>
                      <a:pt x="235268" y="44768"/>
                    </a:lnTo>
                    <a:lnTo>
                      <a:pt x="235268" y="6715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848" name="Google Shape;848;p40"/>
          <p:cNvGrpSpPr/>
          <p:nvPr/>
        </p:nvGrpSpPr>
        <p:grpSpPr>
          <a:xfrm>
            <a:off x="3372684" y="1270963"/>
            <a:ext cx="439200" cy="439200"/>
            <a:chOff x="3377843" y="1423363"/>
            <a:chExt cx="439200" cy="439200"/>
          </a:xfrm>
        </p:grpSpPr>
        <p:sp>
          <p:nvSpPr>
            <p:cNvPr id="803" name="Google Shape;803;p40"/>
            <p:cNvSpPr/>
            <p:nvPr/>
          </p:nvSpPr>
          <p:spPr>
            <a:xfrm>
              <a:off x="3377843" y="1423363"/>
              <a:ext cx="4392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 name="Google Shape;849;p40"/>
            <p:cNvGrpSpPr/>
            <p:nvPr/>
          </p:nvGrpSpPr>
          <p:grpSpPr>
            <a:xfrm>
              <a:off x="3398123" y="1443643"/>
              <a:ext cx="398640" cy="398639"/>
              <a:chOff x="3964114" y="3238500"/>
              <a:chExt cx="381000" cy="380999"/>
            </a:xfrm>
          </p:grpSpPr>
          <p:sp>
            <p:nvSpPr>
              <p:cNvPr id="850" name="Google Shape;850;p40"/>
              <p:cNvSpPr/>
              <p:nvPr/>
            </p:nvSpPr>
            <p:spPr>
              <a:xfrm>
                <a:off x="4031456" y="3350513"/>
                <a:ext cx="179260" cy="179260"/>
              </a:xfrm>
              <a:custGeom>
                <a:rect b="b" l="l" r="r" t="t"/>
                <a:pathLst>
                  <a:path extrusionOk="0" h="179260" w="179260">
                    <a:moveTo>
                      <a:pt x="146971" y="54769"/>
                    </a:moveTo>
                    <a:cubicBezTo>
                      <a:pt x="153162" y="64961"/>
                      <a:pt x="156782" y="76962"/>
                      <a:pt x="156782" y="89725"/>
                    </a:cubicBezTo>
                    <a:cubicBezTo>
                      <a:pt x="156782" y="126778"/>
                      <a:pt x="126587" y="156972"/>
                      <a:pt x="89535" y="156972"/>
                    </a:cubicBezTo>
                    <a:cubicBezTo>
                      <a:pt x="52483" y="156972"/>
                      <a:pt x="22288" y="126778"/>
                      <a:pt x="22288" y="89725"/>
                    </a:cubicBezTo>
                    <a:cubicBezTo>
                      <a:pt x="22288" y="52673"/>
                      <a:pt x="52483" y="22479"/>
                      <a:pt x="89535" y="22479"/>
                    </a:cubicBezTo>
                    <a:cubicBezTo>
                      <a:pt x="105728" y="22479"/>
                      <a:pt x="120682" y="28289"/>
                      <a:pt x="132302" y="37814"/>
                    </a:cubicBezTo>
                    <a:lnTo>
                      <a:pt x="149447" y="22955"/>
                    </a:lnTo>
                    <a:cubicBezTo>
                      <a:pt x="133541" y="8668"/>
                      <a:pt x="112586" y="0"/>
                      <a:pt x="89630" y="0"/>
                    </a:cubicBezTo>
                    <a:cubicBezTo>
                      <a:pt x="40196" y="0"/>
                      <a:pt x="0" y="40196"/>
                      <a:pt x="0" y="89630"/>
                    </a:cubicBezTo>
                    <a:cubicBezTo>
                      <a:pt x="0" y="139065"/>
                      <a:pt x="40196" y="179261"/>
                      <a:pt x="89630" y="179261"/>
                    </a:cubicBezTo>
                    <a:cubicBezTo>
                      <a:pt x="139065" y="179261"/>
                      <a:pt x="179261" y="139065"/>
                      <a:pt x="179261" y="89630"/>
                    </a:cubicBezTo>
                    <a:cubicBezTo>
                      <a:pt x="179261" y="71247"/>
                      <a:pt x="173641" y="54102"/>
                      <a:pt x="164116" y="39910"/>
                    </a:cubicBezTo>
                    <a:lnTo>
                      <a:pt x="146971" y="5476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1" name="Google Shape;851;p40"/>
              <p:cNvSpPr/>
              <p:nvPr/>
            </p:nvSpPr>
            <p:spPr>
              <a:xfrm>
                <a:off x="4076128" y="3395376"/>
                <a:ext cx="89725" cy="89725"/>
              </a:xfrm>
              <a:custGeom>
                <a:rect b="b" l="l" r="r" t="t"/>
                <a:pathLst>
                  <a:path extrusionOk="0" h="89725" w="89725">
                    <a:moveTo>
                      <a:pt x="44863" y="0"/>
                    </a:moveTo>
                    <a:cubicBezTo>
                      <a:pt x="20193" y="0"/>
                      <a:pt x="0" y="20098"/>
                      <a:pt x="0" y="44863"/>
                    </a:cubicBezTo>
                    <a:cubicBezTo>
                      <a:pt x="0" y="69628"/>
                      <a:pt x="20098" y="89725"/>
                      <a:pt x="44863" y="89725"/>
                    </a:cubicBezTo>
                    <a:cubicBezTo>
                      <a:pt x="69628" y="89725"/>
                      <a:pt x="89725" y="69628"/>
                      <a:pt x="89725" y="44863"/>
                    </a:cubicBezTo>
                    <a:cubicBezTo>
                      <a:pt x="89725" y="37719"/>
                      <a:pt x="88011" y="30956"/>
                      <a:pt x="85058" y="24955"/>
                    </a:cubicBezTo>
                    <a:lnTo>
                      <a:pt x="59626" y="46863"/>
                    </a:lnTo>
                    <a:lnTo>
                      <a:pt x="44958" y="29908"/>
                    </a:lnTo>
                    <a:lnTo>
                      <a:pt x="70390" y="8001"/>
                    </a:lnTo>
                    <a:cubicBezTo>
                      <a:pt x="63151" y="2953"/>
                      <a:pt x="54388" y="95"/>
                      <a:pt x="44958" y="95"/>
                    </a:cubicBezTo>
                    <a:lnTo>
                      <a:pt x="44958" y="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2" name="Google Shape;852;p40"/>
              <p:cNvSpPr/>
              <p:nvPr/>
            </p:nvSpPr>
            <p:spPr>
              <a:xfrm>
                <a:off x="3964114" y="3283362"/>
                <a:ext cx="313710" cy="336137"/>
              </a:xfrm>
              <a:custGeom>
                <a:rect b="b" l="l" r="r" t="t"/>
                <a:pathLst>
                  <a:path extrusionOk="0" h="336137" w="313710">
                    <a:moveTo>
                      <a:pt x="268891" y="156877"/>
                    </a:moveTo>
                    <a:cubicBezTo>
                      <a:pt x="268891" y="218694"/>
                      <a:pt x="218599" y="268891"/>
                      <a:pt x="156877" y="268891"/>
                    </a:cubicBezTo>
                    <a:cubicBezTo>
                      <a:pt x="95155" y="268891"/>
                      <a:pt x="44863" y="218599"/>
                      <a:pt x="44863" y="156877"/>
                    </a:cubicBezTo>
                    <a:cubicBezTo>
                      <a:pt x="44863" y="95155"/>
                      <a:pt x="95155" y="44863"/>
                      <a:pt x="156877" y="44863"/>
                    </a:cubicBezTo>
                    <a:cubicBezTo>
                      <a:pt x="186595" y="44863"/>
                      <a:pt x="213646" y="56483"/>
                      <a:pt x="233744" y="75438"/>
                    </a:cubicBezTo>
                    <a:lnTo>
                      <a:pt x="267748" y="46006"/>
                    </a:lnTo>
                    <a:cubicBezTo>
                      <a:pt x="239363" y="17621"/>
                      <a:pt x="200120" y="0"/>
                      <a:pt x="156877" y="0"/>
                    </a:cubicBezTo>
                    <a:cubicBezTo>
                      <a:pt x="70390" y="0"/>
                      <a:pt x="0" y="70390"/>
                      <a:pt x="0" y="156877"/>
                    </a:cubicBezTo>
                    <a:cubicBezTo>
                      <a:pt x="0" y="199549"/>
                      <a:pt x="17145" y="238220"/>
                      <a:pt x="44863" y="266509"/>
                    </a:cubicBezTo>
                    <a:lnTo>
                      <a:pt x="44863" y="336137"/>
                    </a:lnTo>
                    <a:lnTo>
                      <a:pt x="67247" y="336137"/>
                    </a:lnTo>
                    <a:lnTo>
                      <a:pt x="67247" y="285559"/>
                    </a:lnTo>
                    <a:cubicBezTo>
                      <a:pt x="92678" y="303371"/>
                      <a:pt x="123539" y="313753"/>
                      <a:pt x="156877" y="313753"/>
                    </a:cubicBezTo>
                    <a:cubicBezTo>
                      <a:pt x="190214" y="313753"/>
                      <a:pt x="221075" y="303276"/>
                      <a:pt x="246507" y="285559"/>
                    </a:cubicBezTo>
                    <a:lnTo>
                      <a:pt x="246507" y="336137"/>
                    </a:lnTo>
                    <a:lnTo>
                      <a:pt x="268891" y="336137"/>
                    </a:lnTo>
                    <a:lnTo>
                      <a:pt x="268891" y="266509"/>
                    </a:lnTo>
                    <a:cubicBezTo>
                      <a:pt x="323183" y="210979"/>
                      <a:pt x="328708" y="124587"/>
                      <a:pt x="282416" y="62865"/>
                    </a:cubicBezTo>
                    <a:lnTo>
                      <a:pt x="248412" y="92297"/>
                    </a:lnTo>
                    <a:cubicBezTo>
                      <a:pt x="261271" y="110585"/>
                      <a:pt x="268891" y="132778"/>
                      <a:pt x="268891" y="156781"/>
                    </a:cubicBezTo>
                    <a:lnTo>
                      <a:pt x="268891" y="15678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3" name="Google Shape;853;p40"/>
              <p:cNvSpPr/>
              <p:nvPr/>
            </p:nvSpPr>
            <p:spPr>
              <a:xfrm>
                <a:off x="4231862" y="3238500"/>
                <a:ext cx="113252" cy="107727"/>
              </a:xfrm>
              <a:custGeom>
                <a:rect b="b" l="l" r="r" t="t"/>
                <a:pathLst>
                  <a:path extrusionOk="0" h="107727" w="113252">
                    <a:moveTo>
                      <a:pt x="68390" y="44672"/>
                    </a:moveTo>
                    <a:lnTo>
                      <a:pt x="68390" y="0"/>
                    </a:lnTo>
                    <a:lnTo>
                      <a:pt x="46006" y="0"/>
                    </a:lnTo>
                    <a:lnTo>
                      <a:pt x="46006" y="50863"/>
                    </a:lnTo>
                    <a:lnTo>
                      <a:pt x="0" y="90773"/>
                    </a:lnTo>
                    <a:cubicBezTo>
                      <a:pt x="5239" y="96012"/>
                      <a:pt x="10192" y="101727"/>
                      <a:pt x="14669" y="107728"/>
                    </a:cubicBezTo>
                    <a:lnTo>
                      <a:pt x="61627" y="67056"/>
                    </a:lnTo>
                    <a:lnTo>
                      <a:pt x="113252" y="67246"/>
                    </a:lnTo>
                    <a:lnTo>
                      <a:pt x="113252" y="44863"/>
                    </a:lnTo>
                    <a:cubicBezTo>
                      <a:pt x="113252" y="44863"/>
                      <a:pt x="68485" y="44672"/>
                      <a:pt x="68485" y="44672"/>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854" name="Google Shape;854;p40"/>
          <p:cNvGrpSpPr/>
          <p:nvPr/>
        </p:nvGrpSpPr>
        <p:grpSpPr>
          <a:xfrm>
            <a:off x="7283191" y="1270963"/>
            <a:ext cx="439200" cy="439200"/>
            <a:chOff x="7288350" y="1423363"/>
            <a:chExt cx="439200" cy="439200"/>
          </a:xfrm>
        </p:grpSpPr>
        <p:sp>
          <p:nvSpPr>
            <p:cNvPr id="807" name="Google Shape;807;p40"/>
            <p:cNvSpPr/>
            <p:nvPr/>
          </p:nvSpPr>
          <p:spPr>
            <a:xfrm>
              <a:off x="7288350" y="1423363"/>
              <a:ext cx="4392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40"/>
            <p:cNvGrpSpPr/>
            <p:nvPr/>
          </p:nvGrpSpPr>
          <p:grpSpPr>
            <a:xfrm>
              <a:off x="7308630" y="1443643"/>
              <a:ext cx="398640" cy="398639"/>
              <a:chOff x="9404127" y="2638425"/>
              <a:chExt cx="381000" cy="380999"/>
            </a:xfrm>
          </p:grpSpPr>
          <p:sp>
            <p:nvSpPr>
              <p:cNvPr id="856" name="Google Shape;856;p40"/>
              <p:cNvSpPr/>
              <p:nvPr/>
            </p:nvSpPr>
            <p:spPr>
              <a:xfrm>
                <a:off x="9605867" y="2806446"/>
                <a:ext cx="22479" cy="33718"/>
              </a:xfrm>
              <a:custGeom>
                <a:rect b="b" l="l" r="r" t="t"/>
                <a:pathLst>
                  <a:path extrusionOk="0" h="33718" w="22479">
                    <a:moveTo>
                      <a:pt x="0" y="0"/>
                    </a:moveTo>
                    <a:lnTo>
                      <a:pt x="22479" y="0"/>
                    </a:lnTo>
                    <a:lnTo>
                      <a:pt x="22479" y="33719"/>
                    </a:lnTo>
                    <a:lnTo>
                      <a:pt x="0" y="3371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7" name="Google Shape;857;p40"/>
              <p:cNvSpPr/>
              <p:nvPr/>
            </p:nvSpPr>
            <p:spPr>
              <a:xfrm>
                <a:off x="9482328" y="2716625"/>
                <a:ext cx="224599" cy="224599"/>
              </a:xfrm>
              <a:custGeom>
                <a:rect b="b" l="l" r="r" t="t"/>
                <a:pathLst>
                  <a:path extrusionOk="0" h="224599" w="224599">
                    <a:moveTo>
                      <a:pt x="224599" y="112300"/>
                    </a:moveTo>
                    <a:cubicBezTo>
                      <a:pt x="224599" y="50387"/>
                      <a:pt x="174212" y="0"/>
                      <a:pt x="112300" y="0"/>
                    </a:cubicBezTo>
                    <a:cubicBezTo>
                      <a:pt x="50387" y="0"/>
                      <a:pt x="0" y="50387"/>
                      <a:pt x="0" y="112300"/>
                    </a:cubicBezTo>
                    <a:cubicBezTo>
                      <a:pt x="0" y="174212"/>
                      <a:pt x="50387" y="224600"/>
                      <a:pt x="112300" y="224600"/>
                    </a:cubicBezTo>
                    <a:cubicBezTo>
                      <a:pt x="174212" y="224600"/>
                      <a:pt x="224599" y="174212"/>
                      <a:pt x="224599" y="112300"/>
                    </a:cubicBezTo>
                    <a:lnTo>
                      <a:pt x="224599" y="112300"/>
                    </a:lnTo>
                    <a:close/>
                    <a:moveTo>
                      <a:pt x="146018" y="190881"/>
                    </a:moveTo>
                    <a:lnTo>
                      <a:pt x="78677" y="190881"/>
                    </a:lnTo>
                    <a:lnTo>
                      <a:pt x="78677" y="168402"/>
                    </a:lnTo>
                    <a:lnTo>
                      <a:pt x="146018" y="168402"/>
                    </a:lnTo>
                    <a:lnTo>
                      <a:pt x="146018" y="190881"/>
                    </a:lnTo>
                    <a:close/>
                    <a:moveTo>
                      <a:pt x="190881" y="146018"/>
                    </a:moveTo>
                    <a:lnTo>
                      <a:pt x="33718" y="146018"/>
                    </a:lnTo>
                    <a:lnTo>
                      <a:pt x="33718" y="123539"/>
                    </a:lnTo>
                    <a:lnTo>
                      <a:pt x="56197" y="123539"/>
                    </a:lnTo>
                    <a:lnTo>
                      <a:pt x="56197" y="44958"/>
                    </a:lnTo>
                    <a:lnTo>
                      <a:pt x="123539" y="44958"/>
                    </a:lnTo>
                    <a:lnTo>
                      <a:pt x="123539" y="67437"/>
                    </a:lnTo>
                    <a:lnTo>
                      <a:pt x="168402" y="67437"/>
                    </a:lnTo>
                    <a:lnTo>
                      <a:pt x="168402" y="123539"/>
                    </a:lnTo>
                    <a:lnTo>
                      <a:pt x="190881" y="123539"/>
                    </a:lnTo>
                    <a:lnTo>
                      <a:pt x="190881" y="14601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8" name="Google Shape;858;p40"/>
              <p:cNvSpPr/>
              <p:nvPr/>
            </p:nvSpPr>
            <p:spPr>
              <a:xfrm>
                <a:off x="9605867" y="2638425"/>
                <a:ext cx="179260" cy="179260"/>
              </a:xfrm>
              <a:custGeom>
                <a:rect b="b" l="l" r="r" t="t"/>
                <a:pathLst>
                  <a:path extrusionOk="0" h="179260" w="179260">
                    <a:moveTo>
                      <a:pt x="122968" y="179261"/>
                    </a:moveTo>
                    <a:lnTo>
                      <a:pt x="179261" y="179261"/>
                    </a:lnTo>
                    <a:cubicBezTo>
                      <a:pt x="173736" y="82772"/>
                      <a:pt x="96584" y="5525"/>
                      <a:pt x="0" y="0"/>
                    </a:cubicBezTo>
                    <a:lnTo>
                      <a:pt x="0" y="56293"/>
                    </a:lnTo>
                    <a:cubicBezTo>
                      <a:pt x="65341" y="61722"/>
                      <a:pt x="117634" y="113919"/>
                      <a:pt x="122968" y="179261"/>
                    </a:cubicBezTo>
                    <a:lnTo>
                      <a:pt x="122968" y="17926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59" name="Google Shape;859;p40"/>
              <p:cNvSpPr/>
              <p:nvPr/>
            </p:nvSpPr>
            <p:spPr>
              <a:xfrm>
                <a:off x="9560909" y="2784062"/>
                <a:ext cx="22479" cy="56102"/>
              </a:xfrm>
              <a:custGeom>
                <a:rect b="b" l="l" r="r" t="t"/>
                <a:pathLst>
                  <a:path extrusionOk="0" h="56102" w="22479">
                    <a:moveTo>
                      <a:pt x="0" y="0"/>
                    </a:moveTo>
                    <a:lnTo>
                      <a:pt x="22479" y="0"/>
                    </a:lnTo>
                    <a:lnTo>
                      <a:pt x="22479" y="56102"/>
                    </a:lnTo>
                    <a:lnTo>
                      <a:pt x="0" y="5610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0" name="Google Shape;860;p40"/>
              <p:cNvSpPr/>
              <p:nvPr/>
            </p:nvSpPr>
            <p:spPr>
              <a:xfrm>
                <a:off x="9605867" y="2840164"/>
                <a:ext cx="179260" cy="179260"/>
              </a:xfrm>
              <a:custGeom>
                <a:rect b="b" l="l" r="r" t="t"/>
                <a:pathLst>
                  <a:path extrusionOk="0" h="179260" w="179260">
                    <a:moveTo>
                      <a:pt x="0" y="122968"/>
                    </a:moveTo>
                    <a:lnTo>
                      <a:pt x="0" y="179261"/>
                    </a:lnTo>
                    <a:cubicBezTo>
                      <a:pt x="96488" y="173736"/>
                      <a:pt x="173736" y="96488"/>
                      <a:pt x="179261" y="0"/>
                    </a:cubicBezTo>
                    <a:lnTo>
                      <a:pt x="122968" y="0"/>
                    </a:lnTo>
                    <a:cubicBezTo>
                      <a:pt x="117539" y="65342"/>
                      <a:pt x="65341" y="117634"/>
                      <a:pt x="0" y="122968"/>
                    </a:cubicBezTo>
                    <a:lnTo>
                      <a:pt x="0" y="12296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1" name="Google Shape;861;p40"/>
              <p:cNvSpPr/>
              <p:nvPr/>
            </p:nvSpPr>
            <p:spPr>
              <a:xfrm>
                <a:off x="9404127" y="2840164"/>
                <a:ext cx="179260" cy="179260"/>
              </a:xfrm>
              <a:custGeom>
                <a:rect b="b" l="l" r="r" t="t"/>
                <a:pathLst>
                  <a:path extrusionOk="0" h="179260" w="179260">
                    <a:moveTo>
                      <a:pt x="56292" y="0"/>
                    </a:moveTo>
                    <a:lnTo>
                      <a:pt x="0" y="0"/>
                    </a:lnTo>
                    <a:cubicBezTo>
                      <a:pt x="5525" y="96488"/>
                      <a:pt x="82677" y="173736"/>
                      <a:pt x="179261" y="179261"/>
                    </a:cubicBezTo>
                    <a:lnTo>
                      <a:pt x="179261" y="122968"/>
                    </a:lnTo>
                    <a:cubicBezTo>
                      <a:pt x="113919" y="117538"/>
                      <a:pt x="61627" y="65342"/>
                      <a:pt x="56292" y="0"/>
                    </a:cubicBezTo>
                    <a:lnTo>
                      <a:pt x="56292"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2" name="Google Shape;862;p40"/>
              <p:cNvSpPr/>
              <p:nvPr/>
            </p:nvSpPr>
            <p:spPr>
              <a:xfrm>
                <a:off x="9404127" y="2638425"/>
                <a:ext cx="179260" cy="179260"/>
              </a:xfrm>
              <a:custGeom>
                <a:rect b="b" l="l" r="r" t="t"/>
                <a:pathLst>
                  <a:path extrusionOk="0" h="179260" w="179260">
                    <a:moveTo>
                      <a:pt x="179261" y="56293"/>
                    </a:moveTo>
                    <a:lnTo>
                      <a:pt x="179261" y="0"/>
                    </a:lnTo>
                    <a:cubicBezTo>
                      <a:pt x="82772" y="5525"/>
                      <a:pt x="5525" y="82772"/>
                      <a:pt x="0" y="179261"/>
                    </a:cubicBezTo>
                    <a:lnTo>
                      <a:pt x="56292" y="179261"/>
                    </a:lnTo>
                    <a:cubicBezTo>
                      <a:pt x="61722" y="113919"/>
                      <a:pt x="113919" y="61627"/>
                      <a:pt x="179261" y="56293"/>
                    </a:cubicBezTo>
                    <a:lnTo>
                      <a:pt x="179261" y="5629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863" name="Google Shape;863;p40"/>
          <p:cNvGrpSpPr/>
          <p:nvPr/>
        </p:nvGrpSpPr>
        <p:grpSpPr>
          <a:xfrm>
            <a:off x="5327839" y="1270963"/>
            <a:ext cx="439200" cy="439200"/>
            <a:chOff x="5332998" y="1423363"/>
            <a:chExt cx="439200" cy="439200"/>
          </a:xfrm>
        </p:grpSpPr>
        <p:sp>
          <p:nvSpPr>
            <p:cNvPr id="805" name="Google Shape;805;p40"/>
            <p:cNvSpPr/>
            <p:nvPr/>
          </p:nvSpPr>
          <p:spPr>
            <a:xfrm>
              <a:off x="5332998" y="1423363"/>
              <a:ext cx="4392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4" name="Google Shape;864;p40"/>
            <p:cNvGrpSpPr/>
            <p:nvPr/>
          </p:nvGrpSpPr>
          <p:grpSpPr>
            <a:xfrm>
              <a:off x="5353328" y="1443693"/>
              <a:ext cx="398540" cy="398540"/>
              <a:chOff x="3964209" y="2638425"/>
              <a:chExt cx="380904" cy="380904"/>
            </a:xfrm>
          </p:grpSpPr>
          <p:sp>
            <p:nvSpPr>
              <p:cNvPr id="865" name="Google Shape;865;p40"/>
              <p:cNvSpPr/>
              <p:nvPr/>
            </p:nvSpPr>
            <p:spPr>
              <a:xfrm>
                <a:off x="3964209" y="2638425"/>
                <a:ext cx="380904" cy="380904"/>
              </a:xfrm>
              <a:custGeom>
                <a:rect b="b" l="l" r="r" t="t"/>
                <a:pathLst>
                  <a:path extrusionOk="0" h="380904" w="380904">
                    <a:moveTo>
                      <a:pt x="201644" y="179261"/>
                    </a:moveTo>
                    <a:lnTo>
                      <a:pt x="201644" y="0"/>
                    </a:lnTo>
                    <a:lnTo>
                      <a:pt x="179260" y="0"/>
                    </a:lnTo>
                    <a:lnTo>
                      <a:pt x="179260" y="22765"/>
                    </a:lnTo>
                    <a:cubicBezTo>
                      <a:pt x="95345" y="28289"/>
                      <a:pt x="28289" y="95250"/>
                      <a:pt x="22765" y="179261"/>
                    </a:cubicBezTo>
                    <a:lnTo>
                      <a:pt x="0" y="179261"/>
                    </a:lnTo>
                    <a:lnTo>
                      <a:pt x="0" y="201644"/>
                    </a:lnTo>
                    <a:lnTo>
                      <a:pt x="179260" y="201644"/>
                    </a:lnTo>
                    <a:lnTo>
                      <a:pt x="179260" y="380905"/>
                    </a:lnTo>
                    <a:lnTo>
                      <a:pt x="201644" y="380905"/>
                    </a:lnTo>
                    <a:lnTo>
                      <a:pt x="201644" y="358140"/>
                    </a:lnTo>
                    <a:cubicBezTo>
                      <a:pt x="285559" y="352615"/>
                      <a:pt x="352616" y="285655"/>
                      <a:pt x="358140" y="201644"/>
                    </a:cubicBezTo>
                    <a:lnTo>
                      <a:pt x="380905" y="201644"/>
                    </a:lnTo>
                    <a:lnTo>
                      <a:pt x="380905" y="179261"/>
                    </a:lnTo>
                    <a:lnTo>
                      <a:pt x="201644" y="179261"/>
                    </a:lnTo>
                    <a:close/>
                    <a:moveTo>
                      <a:pt x="179260" y="179261"/>
                    </a:moveTo>
                    <a:lnTo>
                      <a:pt x="45244" y="179261"/>
                    </a:lnTo>
                    <a:cubicBezTo>
                      <a:pt x="50673" y="107823"/>
                      <a:pt x="107918" y="50673"/>
                      <a:pt x="179260" y="45244"/>
                    </a:cubicBezTo>
                    <a:lnTo>
                      <a:pt x="179260" y="179261"/>
                    </a:lnTo>
                    <a:close/>
                    <a:moveTo>
                      <a:pt x="201644" y="335756"/>
                    </a:moveTo>
                    <a:lnTo>
                      <a:pt x="201644" y="201740"/>
                    </a:lnTo>
                    <a:lnTo>
                      <a:pt x="335661" y="201740"/>
                    </a:lnTo>
                    <a:cubicBezTo>
                      <a:pt x="330232" y="273177"/>
                      <a:pt x="272987" y="330327"/>
                      <a:pt x="201644" y="335756"/>
                    </a:cubicBezTo>
                    <a:lnTo>
                      <a:pt x="201644" y="33575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6" name="Google Shape;866;p40"/>
              <p:cNvSpPr/>
              <p:nvPr/>
            </p:nvSpPr>
            <p:spPr>
              <a:xfrm>
                <a:off x="4001166" y="2864548"/>
                <a:ext cx="63245" cy="63245"/>
              </a:xfrm>
              <a:custGeom>
                <a:rect b="b" l="l" r="r" t="t"/>
                <a:pathLst>
                  <a:path extrusionOk="0" h="63245" w="63245">
                    <a:moveTo>
                      <a:pt x="47434" y="31623"/>
                    </a:moveTo>
                    <a:lnTo>
                      <a:pt x="63246" y="15812"/>
                    </a:lnTo>
                    <a:lnTo>
                      <a:pt x="47434" y="0"/>
                    </a:lnTo>
                    <a:lnTo>
                      <a:pt x="31623" y="15812"/>
                    </a:lnTo>
                    <a:lnTo>
                      <a:pt x="15811" y="0"/>
                    </a:lnTo>
                    <a:lnTo>
                      <a:pt x="0" y="15812"/>
                    </a:lnTo>
                    <a:lnTo>
                      <a:pt x="15811" y="31623"/>
                    </a:lnTo>
                    <a:lnTo>
                      <a:pt x="0" y="47435"/>
                    </a:lnTo>
                    <a:lnTo>
                      <a:pt x="15811" y="63246"/>
                    </a:lnTo>
                    <a:lnTo>
                      <a:pt x="31623" y="47435"/>
                    </a:lnTo>
                    <a:lnTo>
                      <a:pt x="47434" y="63246"/>
                    </a:lnTo>
                    <a:lnTo>
                      <a:pt x="63246" y="47435"/>
                    </a:lnTo>
                    <a:lnTo>
                      <a:pt x="47434" y="31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7" name="Google Shape;867;p40"/>
              <p:cNvSpPr/>
              <p:nvPr/>
            </p:nvSpPr>
            <p:spPr>
              <a:xfrm>
                <a:off x="4202715" y="2653093"/>
                <a:ext cx="63245" cy="63245"/>
              </a:xfrm>
              <a:custGeom>
                <a:rect b="b" l="l" r="r" t="t"/>
                <a:pathLst>
                  <a:path extrusionOk="0" h="63245" w="63245">
                    <a:moveTo>
                      <a:pt x="15812" y="63246"/>
                    </a:moveTo>
                    <a:lnTo>
                      <a:pt x="31623" y="47434"/>
                    </a:lnTo>
                    <a:lnTo>
                      <a:pt x="47435" y="63246"/>
                    </a:lnTo>
                    <a:lnTo>
                      <a:pt x="63246" y="47434"/>
                    </a:lnTo>
                    <a:lnTo>
                      <a:pt x="47435" y="31623"/>
                    </a:lnTo>
                    <a:lnTo>
                      <a:pt x="63246" y="15811"/>
                    </a:lnTo>
                    <a:lnTo>
                      <a:pt x="47435" y="0"/>
                    </a:lnTo>
                    <a:lnTo>
                      <a:pt x="31623" y="15811"/>
                    </a:lnTo>
                    <a:lnTo>
                      <a:pt x="15812" y="0"/>
                    </a:lnTo>
                    <a:lnTo>
                      <a:pt x="0" y="15811"/>
                    </a:lnTo>
                    <a:lnTo>
                      <a:pt x="15812" y="31623"/>
                    </a:lnTo>
                    <a:lnTo>
                      <a:pt x="0" y="47434"/>
                    </a:lnTo>
                    <a:lnTo>
                      <a:pt x="15812" y="63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8" name="Google Shape;868;p40"/>
              <p:cNvSpPr/>
              <p:nvPr/>
            </p:nvSpPr>
            <p:spPr>
              <a:xfrm>
                <a:off x="4266628" y="2728055"/>
                <a:ext cx="67246" cy="67246"/>
              </a:xfrm>
              <a:custGeom>
                <a:rect b="b" l="l" r="r" t="t"/>
                <a:pathLst>
                  <a:path extrusionOk="0" h="67246" w="67246">
                    <a:moveTo>
                      <a:pt x="67246" y="33623"/>
                    </a:moveTo>
                    <a:cubicBezTo>
                      <a:pt x="67246" y="52197"/>
                      <a:pt x="52197" y="67246"/>
                      <a:pt x="33623" y="67246"/>
                    </a:cubicBezTo>
                    <a:cubicBezTo>
                      <a:pt x="15050" y="67246"/>
                      <a:pt x="0" y="52197"/>
                      <a:pt x="0" y="33623"/>
                    </a:cubicBezTo>
                    <a:cubicBezTo>
                      <a:pt x="0" y="15049"/>
                      <a:pt x="15050" y="0"/>
                      <a:pt x="33623" y="0"/>
                    </a:cubicBezTo>
                    <a:cubicBezTo>
                      <a:pt x="52197" y="0"/>
                      <a:pt x="67246" y="15049"/>
                      <a:pt x="67246" y="33623"/>
                    </a:cubicBezTo>
                    <a:lnTo>
                      <a:pt x="67246"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69" name="Google Shape;869;p40"/>
              <p:cNvSpPr/>
              <p:nvPr/>
            </p:nvSpPr>
            <p:spPr>
              <a:xfrm>
                <a:off x="4053744" y="2940939"/>
                <a:ext cx="67246" cy="67246"/>
              </a:xfrm>
              <a:custGeom>
                <a:rect b="b" l="l" r="r" t="t"/>
                <a:pathLst>
                  <a:path extrusionOk="0" h="67246" w="67246">
                    <a:moveTo>
                      <a:pt x="67246" y="33623"/>
                    </a:moveTo>
                    <a:cubicBezTo>
                      <a:pt x="67246" y="52197"/>
                      <a:pt x="52197" y="67246"/>
                      <a:pt x="33623" y="67246"/>
                    </a:cubicBezTo>
                    <a:cubicBezTo>
                      <a:pt x="15050" y="67246"/>
                      <a:pt x="0" y="52197"/>
                      <a:pt x="0" y="33623"/>
                    </a:cubicBezTo>
                    <a:cubicBezTo>
                      <a:pt x="0" y="15049"/>
                      <a:pt x="15050" y="0"/>
                      <a:pt x="33623" y="0"/>
                    </a:cubicBezTo>
                    <a:cubicBezTo>
                      <a:pt x="52197" y="0"/>
                      <a:pt x="67246" y="15049"/>
                      <a:pt x="67246" y="33623"/>
                    </a:cubicBezTo>
                    <a:lnTo>
                      <a:pt x="67246"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0" name="Google Shape;870;p40"/>
              <p:cNvSpPr/>
              <p:nvPr/>
            </p:nvSpPr>
            <p:spPr>
              <a:xfrm>
                <a:off x="4076223" y="2728150"/>
                <a:ext cx="44767" cy="67246"/>
              </a:xfrm>
              <a:custGeom>
                <a:rect b="b" l="l" r="r" t="t"/>
                <a:pathLst>
                  <a:path extrusionOk="0" h="67246" w="44767">
                    <a:moveTo>
                      <a:pt x="22384" y="44768"/>
                    </a:moveTo>
                    <a:lnTo>
                      <a:pt x="44767" y="44768"/>
                    </a:lnTo>
                    <a:lnTo>
                      <a:pt x="44767" y="22384"/>
                    </a:lnTo>
                    <a:lnTo>
                      <a:pt x="22384" y="22384"/>
                    </a:lnTo>
                    <a:lnTo>
                      <a:pt x="22384" y="0"/>
                    </a:lnTo>
                    <a:lnTo>
                      <a:pt x="0" y="0"/>
                    </a:lnTo>
                    <a:lnTo>
                      <a:pt x="0" y="67247"/>
                    </a:lnTo>
                    <a:lnTo>
                      <a:pt x="22384" y="67247"/>
                    </a:lnTo>
                    <a:lnTo>
                      <a:pt x="22384"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1" name="Google Shape;871;p40"/>
              <p:cNvSpPr/>
              <p:nvPr/>
            </p:nvSpPr>
            <p:spPr>
              <a:xfrm>
                <a:off x="4188237" y="2862548"/>
                <a:ext cx="22383" cy="22383"/>
              </a:xfrm>
              <a:custGeom>
                <a:rect b="b" l="l" r="r" t="t"/>
                <a:pathLst>
                  <a:path extrusionOk="0" h="22383" w="22383">
                    <a:moveTo>
                      <a:pt x="0" y="0"/>
                    </a:moveTo>
                    <a:lnTo>
                      <a:pt x="22384" y="0"/>
                    </a:lnTo>
                    <a:lnTo>
                      <a:pt x="22384"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2" name="Google Shape;872;p40"/>
              <p:cNvSpPr/>
              <p:nvPr/>
            </p:nvSpPr>
            <p:spPr>
              <a:xfrm>
                <a:off x="4233100" y="2862548"/>
                <a:ext cx="22383" cy="22383"/>
              </a:xfrm>
              <a:custGeom>
                <a:rect b="b" l="l" r="r" t="t"/>
                <a:pathLst>
                  <a:path extrusionOk="0" h="22383" w="22383">
                    <a:moveTo>
                      <a:pt x="0" y="0"/>
                    </a:moveTo>
                    <a:lnTo>
                      <a:pt x="22384" y="0"/>
                    </a:lnTo>
                    <a:lnTo>
                      <a:pt x="22384"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3" name="Google Shape;873;p40"/>
              <p:cNvSpPr/>
              <p:nvPr/>
            </p:nvSpPr>
            <p:spPr>
              <a:xfrm>
                <a:off x="4210621" y="2907411"/>
                <a:ext cx="22383" cy="22383"/>
              </a:xfrm>
              <a:custGeom>
                <a:rect b="b" l="l" r="r" t="t"/>
                <a:pathLst>
                  <a:path extrusionOk="0" h="22383" w="22383">
                    <a:moveTo>
                      <a:pt x="0" y="0"/>
                    </a:moveTo>
                    <a:lnTo>
                      <a:pt x="22384" y="0"/>
                    </a:lnTo>
                    <a:lnTo>
                      <a:pt x="22384"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874" name="Google Shape;874;p40"/>
          <p:cNvGrpSpPr/>
          <p:nvPr/>
        </p:nvGrpSpPr>
        <p:grpSpPr>
          <a:xfrm>
            <a:off x="1417435" y="1270963"/>
            <a:ext cx="439200" cy="439200"/>
            <a:chOff x="1422594" y="1423363"/>
            <a:chExt cx="439200" cy="439200"/>
          </a:xfrm>
        </p:grpSpPr>
        <p:sp>
          <p:nvSpPr>
            <p:cNvPr id="802" name="Google Shape;802;p40"/>
            <p:cNvSpPr/>
            <p:nvPr/>
          </p:nvSpPr>
          <p:spPr>
            <a:xfrm>
              <a:off x="1422594" y="1423363"/>
              <a:ext cx="4392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 name="Google Shape;875;p40"/>
            <p:cNvGrpSpPr/>
            <p:nvPr/>
          </p:nvGrpSpPr>
          <p:grpSpPr>
            <a:xfrm>
              <a:off x="1442873" y="1443643"/>
              <a:ext cx="398640" cy="398639"/>
              <a:chOff x="3964114" y="2038350"/>
              <a:chExt cx="381000" cy="380999"/>
            </a:xfrm>
          </p:grpSpPr>
          <p:sp>
            <p:nvSpPr>
              <p:cNvPr id="876" name="Google Shape;876;p40"/>
              <p:cNvSpPr/>
              <p:nvPr/>
            </p:nvSpPr>
            <p:spPr>
              <a:xfrm>
                <a:off x="4054030" y="2251424"/>
                <a:ext cx="201453" cy="111918"/>
              </a:xfrm>
              <a:custGeom>
                <a:rect b="b" l="l" r="r" t="t"/>
                <a:pathLst>
                  <a:path extrusionOk="0" h="111918" w="201453">
                    <a:moveTo>
                      <a:pt x="100584" y="55912"/>
                    </a:moveTo>
                    <a:cubicBezTo>
                      <a:pt x="129731" y="55912"/>
                      <a:pt x="151352" y="83439"/>
                      <a:pt x="144018" y="111919"/>
                    </a:cubicBezTo>
                    <a:lnTo>
                      <a:pt x="201454" y="111919"/>
                    </a:lnTo>
                    <a:lnTo>
                      <a:pt x="201454" y="89535"/>
                    </a:lnTo>
                    <a:lnTo>
                      <a:pt x="167450" y="89535"/>
                    </a:lnTo>
                    <a:lnTo>
                      <a:pt x="165068" y="81534"/>
                    </a:lnTo>
                    <a:cubicBezTo>
                      <a:pt x="162306" y="72200"/>
                      <a:pt x="158591" y="66865"/>
                      <a:pt x="155829" y="61436"/>
                    </a:cubicBezTo>
                    <a:lnTo>
                      <a:pt x="179927" y="37338"/>
                    </a:lnTo>
                    <a:lnTo>
                      <a:pt x="164116" y="21526"/>
                    </a:lnTo>
                    <a:lnTo>
                      <a:pt x="140018" y="45625"/>
                    </a:lnTo>
                    <a:lnTo>
                      <a:pt x="132683" y="41624"/>
                    </a:lnTo>
                    <a:cubicBezTo>
                      <a:pt x="124111" y="36957"/>
                      <a:pt x="117729" y="35909"/>
                      <a:pt x="111919" y="34004"/>
                    </a:cubicBezTo>
                    <a:lnTo>
                      <a:pt x="111919" y="0"/>
                    </a:lnTo>
                    <a:lnTo>
                      <a:pt x="89535" y="0"/>
                    </a:lnTo>
                    <a:lnTo>
                      <a:pt x="89535" y="34004"/>
                    </a:lnTo>
                    <a:lnTo>
                      <a:pt x="81534" y="36385"/>
                    </a:lnTo>
                    <a:cubicBezTo>
                      <a:pt x="72104" y="39148"/>
                      <a:pt x="66866" y="42863"/>
                      <a:pt x="61436" y="45625"/>
                    </a:cubicBezTo>
                    <a:lnTo>
                      <a:pt x="37338" y="21526"/>
                    </a:lnTo>
                    <a:lnTo>
                      <a:pt x="21527" y="37338"/>
                    </a:lnTo>
                    <a:lnTo>
                      <a:pt x="45625" y="61436"/>
                    </a:lnTo>
                    <a:cubicBezTo>
                      <a:pt x="42863" y="66865"/>
                      <a:pt x="39148" y="72104"/>
                      <a:pt x="36386" y="81534"/>
                    </a:cubicBezTo>
                    <a:lnTo>
                      <a:pt x="34004" y="89535"/>
                    </a:lnTo>
                    <a:lnTo>
                      <a:pt x="0" y="89535"/>
                    </a:lnTo>
                    <a:lnTo>
                      <a:pt x="0" y="111919"/>
                    </a:lnTo>
                    <a:lnTo>
                      <a:pt x="57436" y="111919"/>
                    </a:lnTo>
                    <a:cubicBezTo>
                      <a:pt x="50102" y="83344"/>
                      <a:pt x="71723" y="55912"/>
                      <a:pt x="100870" y="55912"/>
                    </a:cubicBezTo>
                    <a:lnTo>
                      <a:pt x="100870" y="5591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7" name="Google Shape;877;p40"/>
              <p:cNvSpPr/>
              <p:nvPr/>
            </p:nvSpPr>
            <p:spPr>
              <a:xfrm>
                <a:off x="4132201" y="2329719"/>
                <a:ext cx="44769" cy="33623"/>
              </a:xfrm>
              <a:custGeom>
                <a:rect b="b" l="l" r="r" t="t"/>
                <a:pathLst>
                  <a:path extrusionOk="0" h="33623" w="44769">
                    <a:moveTo>
                      <a:pt x="22413" y="0"/>
                    </a:moveTo>
                    <a:cubicBezTo>
                      <a:pt x="5077" y="0"/>
                      <a:pt x="-5496" y="18859"/>
                      <a:pt x="2982" y="33623"/>
                    </a:cubicBezTo>
                    <a:lnTo>
                      <a:pt x="41749" y="33623"/>
                    </a:lnTo>
                    <a:cubicBezTo>
                      <a:pt x="50321" y="18859"/>
                      <a:pt x="39653" y="0"/>
                      <a:pt x="22317" y="0"/>
                    </a:cubicBezTo>
                    <a:lnTo>
                      <a:pt x="22317"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8" name="Google Shape;878;p40"/>
              <p:cNvSpPr/>
              <p:nvPr/>
            </p:nvSpPr>
            <p:spPr>
              <a:xfrm>
                <a:off x="3964114" y="2150364"/>
                <a:ext cx="381000" cy="268985"/>
              </a:xfrm>
              <a:custGeom>
                <a:rect b="b" l="l" r="r" t="t"/>
                <a:pathLst>
                  <a:path extrusionOk="0" h="268985" w="381000">
                    <a:moveTo>
                      <a:pt x="0" y="268986"/>
                    </a:moveTo>
                    <a:lnTo>
                      <a:pt x="381000" y="268986"/>
                    </a:lnTo>
                    <a:lnTo>
                      <a:pt x="381000" y="0"/>
                    </a:lnTo>
                    <a:lnTo>
                      <a:pt x="0" y="0"/>
                    </a:lnTo>
                    <a:lnTo>
                      <a:pt x="0" y="268986"/>
                    </a:lnTo>
                    <a:close/>
                    <a:moveTo>
                      <a:pt x="44863" y="33623"/>
                    </a:moveTo>
                    <a:lnTo>
                      <a:pt x="145733" y="33623"/>
                    </a:lnTo>
                    <a:lnTo>
                      <a:pt x="145733" y="56007"/>
                    </a:lnTo>
                    <a:lnTo>
                      <a:pt x="44863" y="56007"/>
                    </a:lnTo>
                    <a:lnTo>
                      <a:pt x="44863" y="33623"/>
                    </a:lnTo>
                    <a:close/>
                    <a:moveTo>
                      <a:pt x="44863" y="212884"/>
                    </a:moveTo>
                    <a:lnTo>
                      <a:pt x="67247" y="212884"/>
                    </a:lnTo>
                    <a:lnTo>
                      <a:pt x="67247" y="168021"/>
                    </a:lnTo>
                    <a:lnTo>
                      <a:pt x="107347" y="168021"/>
                    </a:lnTo>
                    <a:cubicBezTo>
                      <a:pt x="107347" y="168021"/>
                      <a:pt x="107728" y="167068"/>
                      <a:pt x="107918" y="166592"/>
                    </a:cubicBezTo>
                    <a:lnTo>
                      <a:pt x="79534" y="138208"/>
                    </a:lnTo>
                    <a:lnTo>
                      <a:pt x="127064" y="90678"/>
                    </a:lnTo>
                    <a:lnTo>
                      <a:pt x="155448" y="119063"/>
                    </a:lnTo>
                    <a:cubicBezTo>
                      <a:pt x="155448" y="119063"/>
                      <a:pt x="156401" y="118681"/>
                      <a:pt x="156877" y="118491"/>
                    </a:cubicBezTo>
                    <a:lnTo>
                      <a:pt x="156877" y="78391"/>
                    </a:lnTo>
                    <a:lnTo>
                      <a:pt x="224123" y="78391"/>
                    </a:lnTo>
                    <a:lnTo>
                      <a:pt x="224123" y="118491"/>
                    </a:lnTo>
                    <a:cubicBezTo>
                      <a:pt x="224123" y="118491"/>
                      <a:pt x="225076" y="118872"/>
                      <a:pt x="225552" y="119063"/>
                    </a:cubicBezTo>
                    <a:lnTo>
                      <a:pt x="253937" y="90678"/>
                    </a:lnTo>
                    <a:lnTo>
                      <a:pt x="301466" y="138208"/>
                    </a:lnTo>
                    <a:lnTo>
                      <a:pt x="273082" y="166592"/>
                    </a:lnTo>
                    <a:cubicBezTo>
                      <a:pt x="273082" y="166592"/>
                      <a:pt x="273463" y="167545"/>
                      <a:pt x="273653" y="168021"/>
                    </a:cubicBezTo>
                    <a:lnTo>
                      <a:pt x="313754" y="168021"/>
                    </a:lnTo>
                    <a:lnTo>
                      <a:pt x="313754" y="212884"/>
                    </a:lnTo>
                    <a:lnTo>
                      <a:pt x="336137" y="212884"/>
                    </a:lnTo>
                    <a:lnTo>
                      <a:pt x="336137" y="235267"/>
                    </a:lnTo>
                    <a:lnTo>
                      <a:pt x="44768" y="235267"/>
                    </a:lnTo>
                    <a:lnTo>
                      <a:pt x="44768" y="2128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79" name="Google Shape;879;p40"/>
              <p:cNvSpPr/>
              <p:nvPr/>
            </p:nvSpPr>
            <p:spPr>
              <a:xfrm>
                <a:off x="3964114" y="2038350"/>
                <a:ext cx="381000" cy="89630"/>
              </a:xfrm>
              <a:custGeom>
                <a:rect b="b" l="l" r="r" t="t"/>
                <a:pathLst>
                  <a:path extrusionOk="0" h="89630" w="381000">
                    <a:moveTo>
                      <a:pt x="0" y="0"/>
                    </a:moveTo>
                    <a:lnTo>
                      <a:pt x="0" y="89630"/>
                    </a:lnTo>
                    <a:lnTo>
                      <a:pt x="381000" y="89630"/>
                    </a:lnTo>
                    <a:lnTo>
                      <a:pt x="381000" y="0"/>
                    </a:lnTo>
                    <a:lnTo>
                      <a:pt x="0" y="0"/>
                    </a:lnTo>
                    <a:close/>
                    <a:moveTo>
                      <a:pt x="67247" y="67247"/>
                    </a:moveTo>
                    <a:lnTo>
                      <a:pt x="44863" y="67247"/>
                    </a:lnTo>
                    <a:lnTo>
                      <a:pt x="44863" y="44863"/>
                    </a:lnTo>
                    <a:lnTo>
                      <a:pt x="67247" y="44863"/>
                    </a:lnTo>
                    <a:lnTo>
                      <a:pt x="67247" y="67247"/>
                    </a:lnTo>
                    <a:close/>
                    <a:moveTo>
                      <a:pt x="112109" y="67247"/>
                    </a:moveTo>
                    <a:lnTo>
                      <a:pt x="89726" y="67247"/>
                    </a:lnTo>
                    <a:lnTo>
                      <a:pt x="89726" y="44863"/>
                    </a:lnTo>
                    <a:lnTo>
                      <a:pt x="112109" y="44863"/>
                    </a:lnTo>
                    <a:lnTo>
                      <a:pt x="112109" y="67247"/>
                    </a:lnTo>
                    <a:close/>
                    <a:moveTo>
                      <a:pt x="156972" y="67247"/>
                    </a:moveTo>
                    <a:lnTo>
                      <a:pt x="134588" y="67247"/>
                    </a:lnTo>
                    <a:lnTo>
                      <a:pt x="134588" y="44863"/>
                    </a:lnTo>
                    <a:lnTo>
                      <a:pt x="156972" y="44863"/>
                    </a:lnTo>
                    <a:lnTo>
                      <a:pt x="156972"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Organograma</a:t>
            </a:r>
            <a:endParaRPr/>
          </a:p>
        </p:txBody>
      </p:sp>
      <p:cxnSp>
        <p:nvCxnSpPr>
          <p:cNvPr id="885" name="Google Shape;885;p41"/>
          <p:cNvCxnSpPr>
            <a:stCxn id="886" idx="2"/>
            <a:endCxn id="887" idx="1"/>
          </p:cNvCxnSpPr>
          <p:nvPr/>
        </p:nvCxnSpPr>
        <p:spPr>
          <a:xfrm flipH="1" rot="-5400000">
            <a:off x="1429682" y="3728931"/>
            <a:ext cx="1103700" cy="3300"/>
          </a:xfrm>
          <a:prstGeom prst="bentConnector2">
            <a:avLst/>
          </a:prstGeom>
          <a:noFill/>
          <a:ln cap="flat" cmpd="sng" w="9525">
            <a:solidFill>
              <a:schemeClr val="dk2"/>
            </a:solidFill>
            <a:prstDash val="solid"/>
            <a:round/>
            <a:headEnd len="med" w="med" type="none"/>
            <a:tailEnd len="med" w="med" type="oval"/>
          </a:ln>
        </p:spPr>
      </p:cxnSp>
      <p:cxnSp>
        <p:nvCxnSpPr>
          <p:cNvPr id="888" name="Google Shape;888;p41"/>
          <p:cNvCxnSpPr>
            <a:stCxn id="889" idx="2"/>
            <a:endCxn id="890" idx="1"/>
          </p:cNvCxnSpPr>
          <p:nvPr/>
        </p:nvCxnSpPr>
        <p:spPr>
          <a:xfrm flipH="1" rot="-5400000">
            <a:off x="6695547" y="3728331"/>
            <a:ext cx="1103700" cy="4500"/>
          </a:xfrm>
          <a:prstGeom prst="bentConnector2">
            <a:avLst/>
          </a:prstGeom>
          <a:noFill/>
          <a:ln cap="flat" cmpd="sng" w="9525">
            <a:solidFill>
              <a:schemeClr val="dk2"/>
            </a:solidFill>
            <a:prstDash val="solid"/>
            <a:round/>
            <a:headEnd len="med" w="med" type="none"/>
            <a:tailEnd len="med" w="med" type="oval"/>
          </a:ln>
        </p:spPr>
      </p:cxnSp>
      <p:sp>
        <p:nvSpPr>
          <p:cNvPr id="891" name="Google Shape;891;p41"/>
          <p:cNvSpPr txBox="1"/>
          <p:nvPr/>
        </p:nvSpPr>
        <p:spPr>
          <a:xfrm>
            <a:off x="3348459" y="1151025"/>
            <a:ext cx="13455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000">
                <a:solidFill>
                  <a:schemeClr val="dk1"/>
                </a:solidFill>
                <a:latin typeface="Didact Gothic"/>
                <a:ea typeface="Didact Gothic"/>
                <a:cs typeface="Didact Gothic"/>
                <a:sym typeface="Didact Gothic"/>
              </a:rPr>
              <a:t>Jane Doe</a:t>
            </a:r>
            <a:endParaRPr b="1" sz="1000">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CEO</a:t>
            </a:r>
            <a:endParaRPr sz="1000">
              <a:solidFill>
                <a:schemeClr val="dk1"/>
              </a:solidFill>
              <a:latin typeface="Didact Gothic"/>
              <a:ea typeface="Didact Gothic"/>
              <a:cs typeface="Didact Gothic"/>
              <a:sym typeface="Didact Gothic"/>
            </a:endParaRPr>
          </a:p>
        </p:txBody>
      </p:sp>
      <p:cxnSp>
        <p:nvCxnSpPr>
          <p:cNvPr id="892" name="Google Shape;892;p41"/>
          <p:cNvCxnSpPr>
            <a:stCxn id="891" idx="2"/>
            <a:endCxn id="893" idx="0"/>
          </p:cNvCxnSpPr>
          <p:nvPr/>
        </p:nvCxnSpPr>
        <p:spPr>
          <a:xfrm flipH="1" rot="-5400000">
            <a:off x="5122059" y="507375"/>
            <a:ext cx="427800" cy="2629500"/>
          </a:xfrm>
          <a:prstGeom prst="bentConnector3">
            <a:avLst>
              <a:gd fmla="val 50011" name="adj1"/>
            </a:avLst>
          </a:prstGeom>
          <a:noFill/>
          <a:ln cap="flat" cmpd="sng" w="9525">
            <a:solidFill>
              <a:schemeClr val="dk2"/>
            </a:solidFill>
            <a:prstDash val="solid"/>
            <a:round/>
            <a:headEnd len="med" w="med" type="none"/>
            <a:tailEnd len="med" w="med" type="oval"/>
          </a:ln>
        </p:spPr>
      </p:cxnSp>
      <p:cxnSp>
        <p:nvCxnSpPr>
          <p:cNvPr id="894" name="Google Shape;894;p41"/>
          <p:cNvCxnSpPr>
            <a:stCxn id="891" idx="2"/>
            <a:endCxn id="895" idx="0"/>
          </p:cNvCxnSpPr>
          <p:nvPr/>
        </p:nvCxnSpPr>
        <p:spPr>
          <a:xfrm rot="5400000">
            <a:off x="2491509" y="506325"/>
            <a:ext cx="427800" cy="2631600"/>
          </a:xfrm>
          <a:prstGeom prst="bentConnector3">
            <a:avLst>
              <a:gd fmla="val 50011" name="adj1"/>
            </a:avLst>
          </a:prstGeom>
          <a:noFill/>
          <a:ln cap="flat" cmpd="sng" w="9525">
            <a:solidFill>
              <a:schemeClr val="dk2"/>
            </a:solidFill>
            <a:prstDash val="solid"/>
            <a:round/>
            <a:headEnd len="med" w="med" type="none"/>
            <a:tailEnd len="med" w="med" type="oval"/>
          </a:ln>
        </p:spPr>
      </p:cxnSp>
      <p:cxnSp>
        <p:nvCxnSpPr>
          <p:cNvPr id="896" name="Google Shape;896;p41"/>
          <p:cNvCxnSpPr>
            <a:stCxn id="891" idx="2"/>
            <a:endCxn id="897" idx="0"/>
          </p:cNvCxnSpPr>
          <p:nvPr/>
        </p:nvCxnSpPr>
        <p:spPr>
          <a:xfrm flipH="1">
            <a:off x="4020009" y="1608225"/>
            <a:ext cx="1200" cy="427800"/>
          </a:xfrm>
          <a:prstGeom prst="straightConnector1">
            <a:avLst/>
          </a:prstGeom>
          <a:noFill/>
          <a:ln cap="flat" cmpd="sng" w="9525">
            <a:solidFill>
              <a:schemeClr val="dk2"/>
            </a:solidFill>
            <a:prstDash val="solid"/>
            <a:round/>
            <a:headEnd len="med" w="med" type="none"/>
            <a:tailEnd len="med" w="med" type="oval"/>
          </a:ln>
        </p:spPr>
      </p:cxnSp>
      <p:sp>
        <p:nvSpPr>
          <p:cNvPr id="895" name="Google Shape;895;p41"/>
          <p:cNvSpPr txBox="1"/>
          <p:nvPr/>
        </p:nvSpPr>
        <p:spPr>
          <a:xfrm>
            <a:off x="717760" y="2036116"/>
            <a:ext cx="1343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000">
                <a:solidFill>
                  <a:schemeClr val="dk1"/>
                </a:solidFill>
                <a:latin typeface="Didact Gothic"/>
                <a:ea typeface="Didact Gothic"/>
                <a:cs typeface="Didact Gothic"/>
                <a:sym typeface="Didact Gothic"/>
              </a:rPr>
              <a:t>John Smith</a:t>
            </a:r>
            <a:endParaRPr b="1" sz="1000">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Department Head</a:t>
            </a:r>
            <a:endParaRPr sz="1000">
              <a:solidFill>
                <a:schemeClr val="dk1"/>
              </a:solidFill>
              <a:latin typeface="Didact Gothic"/>
              <a:ea typeface="Didact Gothic"/>
              <a:cs typeface="Didact Gothic"/>
              <a:sym typeface="Didact Gothic"/>
            </a:endParaRPr>
          </a:p>
        </p:txBody>
      </p:sp>
      <p:sp>
        <p:nvSpPr>
          <p:cNvPr id="886" name="Google Shape;886;p41"/>
          <p:cNvSpPr txBox="1"/>
          <p:nvPr/>
        </p:nvSpPr>
        <p:spPr>
          <a:xfrm>
            <a:off x="1391582" y="2721531"/>
            <a:ext cx="1176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000">
                <a:solidFill>
                  <a:schemeClr val="dk1"/>
                </a:solidFill>
                <a:latin typeface="Didact Gothic"/>
                <a:ea typeface="Didact Gothic"/>
                <a:cs typeface="Didact Gothic"/>
                <a:sym typeface="Didact Gothic"/>
              </a:rPr>
              <a:t>Emma Miller</a:t>
            </a:r>
            <a:endParaRPr b="1" sz="10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Manager</a:t>
            </a:r>
            <a:endParaRPr sz="1000">
              <a:solidFill>
                <a:schemeClr val="dk1"/>
              </a:solidFill>
              <a:latin typeface="Didact Gothic"/>
              <a:ea typeface="Didact Gothic"/>
              <a:cs typeface="Didact Gothic"/>
              <a:sym typeface="Didact Gothic"/>
            </a:endParaRPr>
          </a:p>
        </p:txBody>
      </p:sp>
      <p:sp>
        <p:nvSpPr>
          <p:cNvPr id="887" name="Google Shape;887;p41"/>
          <p:cNvSpPr txBox="1"/>
          <p:nvPr/>
        </p:nvSpPr>
        <p:spPr>
          <a:xfrm>
            <a:off x="1983210" y="4053895"/>
            <a:ext cx="1176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000">
                <a:solidFill>
                  <a:schemeClr val="dk1"/>
                </a:solidFill>
                <a:latin typeface="Didact Gothic"/>
                <a:ea typeface="Didact Gothic"/>
                <a:cs typeface="Didact Gothic"/>
                <a:sym typeface="Didact Gothic"/>
              </a:rPr>
              <a:t>Michelle García</a:t>
            </a:r>
            <a:endParaRPr b="1" sz="10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Employee</a:t>
            </a:r>
            <a:endParaRPr b="1" sz="1000">
              <a:solidFill>
                <a:schemeClr val="dk1"/>
              </a:solidFill>
              <a:latin typeface="Didact Gothic"/>
              <a:ea typeface="Didact Gothic"/>
              <a:cs typeface="Didact Gothic"/>
              <a:sym typeface="Didact Gothic"/>
            </a:endParaRPr>
          </a:p>
        </p:txBody>
      </p:sp>
      <p:sp>
        <p:nvSpPr>
          <p:cNvPr id="898" name="Google Shape;898;p41"/>
          <p:cNvSpPr txBox="1"/>
          <p:nvPr/>
        </p:nvSpPr>
        <p:spPr>
          <a:xfrm>
            <a:off x="1983210" y="3406951"/>
            <a:ext cx="1176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000">
                <a:solidFill>
                  <a:schemeClr val="dk1"/>
                </a:solidFill>
                <a:latin typeface="Didact Gothic"/>
                <a:ea typeface="Didact Gothic"/>
                <a:cs typeface="Didact Gothic"/>
                <a:sym typeface="Didact Gothic"/>
              </a:rPr>
              <a:t>Brian Clark</a:t>
            </a:r>
            <a:endParaRPr b="1" sz="10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Employee</a:t>
            </a:r>
            <a:endParaRPr sz="1000">
              <a:solidFill>
                <a:schemeClr val="dk1"/>
              </a:solidFill>
              <a:latin typeface="Didact Gothic"/>
              <a:ea typeface="Didact Gothic"/>
              <a:cs typeface="Didact Gothic"/>
              <a:sym typeface="Didact Gothic"/>
            </a:endParaRPr>
          </a:p>
        </p:txBody>
      </p:sp>
      <p:cxnSp>
        <p:nvCxnSpPr>
          <p:cNvPr id="899" name="Google Shape;899;p41"/>
          <p:cNvCxnSpPr>
            <a:stCxn id="895" idx="2"/>
            <a:endCxn id="886" idx="1"/>
          </p:cNvCxnSpPr>
          <p:nvPr/>
        </p:nvCxnSpPr>
        <p:spPr>
          <a:xfrm flipH="1" rot="-5400000">
            <a:off x="1162060" y="2720716"/>
            <a:ext cx="456900" cy="2100"/>
          </a:xfrm>
          <a:prstGeom prst="bentConnector2">
            <a:avLst/>
          </a:prstGeom>
          <a:noFill/>
          <a:ln cap="flat" cmpd="sng" w="9525">
            <a:solidFill>
              <a:schemeClr val="dk2"/>
            </a:solidFill>
            <a:prstDash val="solid"/>
            <a:round/>
            <a:headEnd len="med" w="med" type="none"/>
            <a:tailEnd len="med" w="med" type="oval"/>
          </a:ln>
        </p:spPr>
      </p:cxnSp>
      <p:cxnSp>
        <p:nvCxnSpPr>
          <p:cNvPr id="900" name="Google Shape;900;p41"/>
          <p:cNvCxnSpPr>
            <a:stCxn id="886" idx="2"/>
            <a:endCxn id="898" idx="1"/>
          </p:cNvCxnSpPr>
          <p:nvPr/>
        </p:nvCxnSpPr>
        <p:spPr>
          <a:xfrm flipH="1" rot="-5400000">
            <a:off x="1753082" y="3405531"/>
            <a:ext cx="456900" cy="3300"/>
          </a:xfrm>
          <a:prstGeom prst="bentConnector2">
            <a:avLst/>
          </a:prstGeom>
          <a:noFill/>
          <a:ln cap="flat" cmpd="sng" w="9525">
            <a:solidFill>
              <a:schemeClr val="dk2"/>
            </a:solidFill>
            <a:prstDash val="solid"/>
            <a:round/>
            <a:headEnd len="med" w="med" type="none"/>
            <a:tailEnd len="med" w="med" type="oval"/>
          </a:ln>
        </p:spPr>
      </p:cxnSp>
      <p:sp>
        <p:nvSpPr>
          <p:cNvPr id="897" name="Google Shape;897;p41"/>
          <p:cNvSpPr txBox="1"/>
          <p:nvPr/>
        </p:nvSpPr>
        <p:spPr>
          <a:xfrm>
            <a:off x="3348184" y="2036116"/>
            <a:ext cx="1343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000">
                <a:solidFill>
                  <a:schemeClr val="dk1"/>
                </a:solidFill>
                <a:latin typeface="Didact Gothic"/>
                <a:ea typeface="Didact Gothic"/>
                <a:cs typeface="Didact Gothic"/>
                <a:sym typeface="Didact Gothic"/>
              </a:rPr>
              <a:t>Maya Willson</a:t>
            </a:r>
            <a:endParaRPr b="1" sz="1000">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Department Head</a:t>
            </a:r>
            <a:endParaRPr sz="1000">
              <a:solidFill>
                <a:schemeClr val="dk1"/>
              </a:solidFill>
              <a:latin typeface="Didact Gothic"/>
              <a:ea typeface="Didact Gothic"/>
              <a:cs typeface="Didact Gothic"/>
              <a:sym typeface="Didact Gothic"/>
            </a:endParaRPr>
          </a:p>
        </p:txBody>
      </p:sp>
      <p:sp>
        <p:nvSpPr>
          <p:cNvPr id="901" name="Google Shape;901;p41"/>
          <p:cNvSpPr txBox="1"/>
          <p:nvPr/>
        </p:nvSpPr>
        <p:spPr>
          <a:xfrm>
            <a:off x="4614185" y="3406920"/>
            <a:ext cx="1176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000">
                <a:solidFill>
                  <a:schemeClr val="dk1"/>
                </a:solidFill>
                <a:latin typeface="Didact Gothic"/>
                <a:ea typeface="Didact Gothic"/>
                <a:cs typeface="Didact Gothic"/>
                <a:sym typeface="Didact Gothic"/>
              </a:rPr>
              <a:t>James Scott</a:t>
            </a:r>
            <a:endParaRPr b="1" sz="10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Employee</a:t>
            </a:r>
            <a:endParaRPr b="1" sz="1000">
              <a:solidFill>
                <a:schemeClr val="dk1"/>
              </a:solidFill>
              <a:latin typeface="Didact Gothic"/>
              <a:ea typeface="Didact Gothic"/>
              <a:cs typeface="Didact Gothic"/>
              <a:sym typeface="Didact Gothic"/>
            </a:endParaRPr>
          </a:p>
        </p:txBody>
      </p:sp>
      <p:sp>
        <p:nvSpPr>
          <p:cNvPr id="902" name="Google Shape;902;p41"/>
          <p:cNvSpPr txBox="1"/>
          <p:nvPr/>
        </p:nvSpPr>
        <p:spPr>
          <a:xfrm>
            <a:off x="4019894" y="2721531"/>
            <a:ext cx="1176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000">
                <a:solidFill>
                  <a:schemeClr val="dk1"/>
                </a:solidFill>
                <a:latin typeface="Didact Gothic"/>
                <a:ea typeface="Didact Gothic"/>
                <a:cs typeface="Didact Gothic"/>
                <a:sym typeface="Didact Gothic"/>
              </a:rPr>
              <a:t>Richard Taylor</a:t>
            </a:r>
            <a:endParaRPr b="1" sz="10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Manager</a:t>
            </a:r>
            <a:endParaRPr b="1" sz="1000">
              <a:solidFill>
                <a:schemeClr val="dk1"/>
              </a:solidFill>
              <a:latin typeface="Didact Gothic"/>
              <a:ea typeface="Didact Gothic"/>
              <a:cs typeface="Didact Gothic"/>
              <a:sym typeface="Didact Gothic"/>
            </a:endParaRPr>
          </a:p>
        </p:txBody>
      </p:sp>
      <p:cxnSp>
        <p:nvCxnSpPr>
          <p:cNvPr id="903" name="Google Shape;903;p41"/>
          <p:cNvCxnSpPr>
            <a:stCxn id="897" idx="2"/>
            <a:endCxn id="902" idx="1"/>
          </p:cNvCxnSpPr>
          <p:nvPr/>
        </p:nvCxnSpPr>
        <p:spPr>
          <a:xfrm flipH="1" rot="-5400000">
            <a:off x="3791734" y="2721466"/>
            <a:ext cx="456900" cy="600"/>
          </a:xfrm>
          <a:prstGeom prst="bentConnector2">
            <a:avLst/>
          </a:prstGeom>
          <a:noFill/>
          <a:ln cap="flat" cmpd="sng" w="9525">
            <a:solidFill>
              <a:schemeClr val="dk2"/>
            </a:solidFill>
            <a:prstDash val="solid"/>
            <a:round/>
            <a:headEnd len="med" w="med" type="none"/>
            <a:tailEnd len="med" w="med" type="oval"/>
          </a:ln>
        </p:spPr>
      </p:cxnSp>
      <p:cxnSp>
        <p:nvCxnSpPr>
          <p:cNvPr id="904" name="Google Shape;904;p41"/>
          <p:cNvCxnSpPr>
            <a:stCxn id="902" idx="2"/>
            <a:endCxn id="901" idx="1"/>
          </p:cNvCxnSpPr>
          <p:nvPr/>
        </p:nvCxnSpPr>
        <p:spPr>
          <a:xfrm flipH="1" rot="-5400000">
            <a:off x="4382744" y="3404181"/>
            <a:ext cx="456900" cy="6000"/>
          </a:xfrm>
          <a:prstGeom prst="bentConnector2">
            <a:avLst/>
          </a:prstGeom>
          <a:noFill/>
          <a:ln cap="flat" cmpd="sng" w="9525">
            <a:solidFill>
              <a:schemeClr val="dk2"/>
            </a:solidFill>
            <a:prstDash val="solid"/>
            <a:round/>
            <a:headEnd len="med" w="med" type="none"/>
            <a:tailEnd len="med" w="med" type="oval"/>
          </a:ln>
        </p:spPr>
      </p:cxnSp>
      <p:sp>
        <p:nvSpPr>
          <p:cNvPr id="893" name="Google Shape;893;p41"/>
          <p:cNvSpPr txBox="1"/>
          <p:nvPr/>
        </p:nvSpPr>
        <p:spPr>
          <a:xfrm>
            <a:off x="5979158" y="2036116"/>
            <a:ext cx="13434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000">
                <a:solidFill>
                  <a:schemeClr val="dk1"/>
                </a:solidFill>
                <a:latin typeface="Didact Gothic"/>
                <a:ea typeface="Didact Gothic"/>
                <a:cs typeface="Didact Gothic"/>
                <a:sym typeface="Didact Gothic"/>
              </a:rPr>
              <a:t>Peter Mason</a:t>
            </a:r>
            <a:endParaRPr b="1" sz="1000">
              <a:solidFill>
                <a:schemeClr val="dk1"/>
              </a:solidFill>
              <a:latin typeface="Didact Gothic"/>
              <a:ea typeface="Didact Gothic"/>
              <a:cs typeface="Didact Gothic"/>
              <a:sym typeface="Didact Gothic"/>
            </a:endParaRPr>
          </a:p>
          <a:p>
            <a:pPr indent="0" lvl="0" marL="0" rtl="0" algn="ctr">
              <a:spcBef>
                <a:spcPts val="0"/>
              </a:spcBef>
              <a:spcAft>
                <a:spcPts val="0"/>
              </a:spcAft>
              <a:buNone/>
            </a:pPr>
            <a:r>
              <a:rPr lang="pt-BR" sz="1000">
                <a:solidFill>
                  <a:schemeClr val="dk1"/>
                </a:solidFill>
                <a:latin typeface="Didact Gothic"/>
                <a:ea typeface="Didact Gothic"/>
                <a:cs typeface="Didact Gothic"/>
                <a:sym typeface="Didact Gothic"/>
              </a:rPr>
              <a:t>Department Head</a:t>
            </a:r>
            <a:endParaRPr sz="1000">
              <a:solidFill>
                <a:schemeClr val="dk1"/>
              </a:solidFill>
              <a:latin typeface="Didact Gothic"/>
              <a:ea typeface="Didact Gothic"/>
              <a:cs typeface="Didact Gothic"/>
              <a:sym typeface="Didact Gothic"/>
            </a:endParaRPr>
          </a:p>
        </p:txBody>
      </p:sp>
      <p:sp>
        <p:nvSpPr>
          <p:cNvPr id="889" name="Google Shape;889;p41"/>
          <p:cNvSpPr txBox="1"/>
          <p:nvPr/>
        </p:nvSpPr>
        <p:spPr>
          <a:xfrm>
            <a:off x="6656847" y="2721531"/>
            <a:ext cx="1176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000">
                <a:solidFill>
                  <a:schemeClr val="dk1"/>
                </a:solidFill>
                <a:latin typeface="Didact Gothic"/>
                <a:ea typeface="Didact Gothic"/>
                <a:cs typeface="Didact Gothic"/>
                <a:sym typeface="Didact Gothic"/>
              </a:rPr>
              <a:t>Jason Pimes</a:t>
            </a:r>
            <a:endParaRPr b="1" sz="10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Manager</a:t>
            </a:r>
            <a:endParaRPr b="1" sz="1000">
              <a:solidFill>
                <a:schemeClr val="dk1"/>
              </a:solidFill>
              <a:latin typeface="Didact Gothic"/>
              <a:ea typeface="Didact Gothic"/>
              <a:cs typeface="Didact Gothic"/>
              <a:sym typeface="Didact Gothic"/>
            </a:endParaRPr>
          </a:p>
        </p:txBody>
      </p:sp>
      <p:sp>
        <p:nvSpPr>
          <p:cNvPr id="905" name="Google Shape;905;p41"/>
          <p:cNvSpPr txBox="1"/>
          <p:nvPr/>
        </p:nvSpPr>
        <p:spPr>
          <a:xfrm>
            <a:off x="7249640" y="3406951"/>
            <a:ext cx="1176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000">
                <a:solidFill>
                  <a:schemeClr val="dk1"/>
                </a:solidFill>
                <a:latin typeface="Didact Gothic"/>
                <a:ea typeface="Didact Gothic"/>
                <a:cs typeface="Didact Gothic"/>
                <a:sym typeface="Didact Gothic"/>
              </a:rPr>
              <a:t>William Young</a:t>
            </a:r>
            <a:endParaRPr b="1" sz="10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Employee</a:t>
            </a:r>
            <a:endParaRPr b="1" sz="1000">
              <a:solidFill>
                <a:schemeClr val="dk1"/>
              </a:solidFill>
              <a:latin typeface="Didact Gothic"/>
              <a:ea typeface="Didact Gothic"/>
              <a:cs typeface="Didact Gothic"/>
              <a:sym typeface="Didact Gothic"/>
            </a:endParaRPr>
          </a:p>
        </p:txBody>
      </p:sp>
      <p:sp>
        <p:nvSpPr>
          <p:cNvPr id="890" name="Google Shape;890;p41"/>
          <p:cNvSpPr txBox="1"/>
          <p:nvPr/>
        </p:nvSpPr>
        <p:spPr>
          <a:xfrm>
            <a:off x="7249640" y="4053895"/>
            <a:ext cx="1176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sz="1000">
                <a:solidFill>
                  <a:schemeClr val="dk1"/>
                </a:solidFill>
                <a:latin typeface="Didact Gothic"/>
                <a:ea typeface="Didact Gothic"/>
                <a:cs typeface="Didact Gothic"/>
                <a:sym typeface="Didact Gothic"/>
              </a:rPr>
              <a:t>Alan Turner</a:t>
            </a:r>
            <a:endParaRPr b="1" sz="1000">
              <a:solidFill>
                <a:schemeClr val="dk1"/>
              </a:solidFill>
              <a:latin typeface="Didact Gothic"/>
              <a:ea typeface="Didact Gothic"/>
              <a:cs typeface="Didact Gothic"/>
              <a:sym typeface="Didact Gothic"/>
            </a:endParaRPr>
          </a:p>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Employee</a:t>
            </a:r>
            <a:endParaRPr b="1" sz="1000">
              <a:solidFill>
                <a:schemeClr val="dk1"/>
              </a:solidFill>
              <a:latin typeface="Didact Gothic"/>
              <a:ea typeface="Didact Gothic"/>
              <a:cs typeface="Didact Gothic"/>
              <a:sym typeface="Didact Gothic"/>
            </a:endParaRPr>
          </a:p>
        </p:txBody>
      </p:sp>
      <p:cxnSp>
        <p:nvCxnSpPr>
          <p:cNvPr id="906" name="Google Shape;906;p41"/>
          <p:cNvCxnSpPr>
            <a:stCxn id="893" idx="2"/>
            <a:endCxn id="889" idx="1"/>
          </p:cNvCxnSpPr>
          <p:nvPr/>
        </p:nvCxnSpPr>
        <p:spPr>
          <a:xfrm flipH="1" rot="-5400000">
            <a:off x="6425408" y="2718766"/>
            <a:ext cx="456900" cy="6000"/>
          </a:xfrm>
          <a:prstGeom prst="bentConnector2">
            <a:avLst/>
          </a:prstGeom>
          <a:noFill/>
          <a:ln cap="flat" cmpd="sng" w="9525">
            <a:solidFill>
              <a:schemeClr val="dk2"/>
            </a:solidFill>
            <a:prstDash val="solid"/>
            <a:round/>
            <a:headEnd len="med" w="med" type="none"/>
            <a:tailEnd len="med" w="med" type="oval"/>
          </a:ln>
        </p:spPr>
      </p:cxnSp>
      <p:cxnSp>
        <p:nvCxnSpPr>
          <p:cNvPr id="907" name="Google Shape;907;p41"/>
          <p:cNvCxnSpPr>
            <a:stCxn id="889" idx="2"/>
            <a:endCxn id="905" idx="1"/>
          </p:cNvCxnSpPr>
          <p:nvPr/>
        </p:nvCxnSpPr>
        <p:spPr>
          <a:xfrm flipH="1" rot="-5400000">
            <a:off x="7018947" y="3404931"/>
            <a:ext cx="456900" cy="4500"/>
          </a:xfrm>
          <a:prstGeom prst="bentConnector2">
            <a:avLst/>
          </a:prstGeom>
          <a:noFill/>
          <a:ln cap="flat" cmpd="sng" w="9525">
            <a:solidFill>
              <a:schemeClr val="dk2"/>
            </a:solidFill>
            <a:prstDash val="solid"/>
            <a:round/>
            <a:headEnd len="med" w="med" type="none"/>
            <a:tailEnd len="med" w="med" type="oval"/>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Visão geral do tamanho do mercado</a:t>
            </a:r>
            <a:endParaRPr/>
          </a:p>
        </p:txBody>
      </p:sp>
      <p:sp>
        <p:nvSpPr>
          <p:cNvPr id="913" name="Google Shape;913;p42"/>
          <p:cNvSpPr/>
          <p:nvPr/>
        </p:nvSpPr>
        <p:spPr>
          <a:xfrm>
            <a:off x="4438722" y="1554875"/>
            <a:ext cx="183300" cy="1833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914" name="Google Shape;914;p42"/>
          <p:cNvSpPr txBox="1"/>
          <p:nvPr/>
        </p:nvSpPr>
        <p:spPr>
          <a:xfrm>
            <a:off x="4698215" y="1114638"/>
            <a:ext cx="36786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pt-BR" sz="2000">
                <a:solidFill>
                  <a:schemeClr val="dk1"/>
                </a:solidFill>
                <a:latin typeface="Spline Sans"/>
                <a:ea typeface="Spline Sans"/>
                <a:cs typeface="Spline Sans"/>
                <a:sym typeface="Spline Sans"/>
              </a:rPr>
              <a:t>$ 100M</a:t>
            </a:r>
            <a:endParaRPr sz="2000">
              <a:solidFill>
                <a:schemeClr val="dk1"/>
              </a:solidFill>
              <a:latin typeface="Spline Sans"/>
              <a:ea typeface="Spline Sans"/>
              <a:cs typeface="Spline Sans"/>
              <a:sym typeface="Spline Sans"/>
            </a:endParaRPr>
          </a:p>
        </p:txBody>
      </p:sp>
      <p:sp>
        <p:nvSpPr>
          <p:cNvPr id="915" name="Google Shape;915;p42"/>
          <p:cNvSpPr txBox="1"/>
          <p:nvPr/>
        </p:nvSpPr>
        <p:spPr>
          <a:xfrm>
            <a:off x="4698215" y="1462912"/>
            <a:ext cx="3678600" cy="7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pt-BR" sz="1200">
                <a:solidFill>
                  <a:schemeClr val="dk1"/>
                </a:solidFill>
                <a:latin typeface="Didact Gothic"/>
                <a:ea typeface="Didact Gothic"/>
                <a:cs typeface="Didact Gothic"/>
                <a:sym typeface="Didact Gothic"/>
              </a:rPr>
              <a:t>Inclua o tamanho total do mercado, que representa toda a base de clientes potenciais para o produto ou serviço</a:t>
            </a:r>
            <a:endParaRPr sz="1200">
              <a:solidFill>
                <a:schemeClr val="dk1"/>
              </a:solidFill>
              <a:latin typeface="Didact Gothic"/>
              <a:ea typeface="Didact Gothic"/>
              <a:cs typeface="Didact Gothic"/>
              <a:sym typeface="Didact Gothic"/>
            </a:endParaRPr>
          </a:p>
        </p:txBody>
      </p:sp>
      <p:sp>
        <p:nvSpPr>
          <p:cNvPr id="916" name="Google Shape;916;p42"/>
          <p:cNvSpPr/>
          <p:nvPr/>
        </p:nvSpPr>
        <p:spPr>
          <a:xfrm>
            <a:off x="4438722" y="2748602"/>
            <a:ext cx="183300" cy="1833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917" name="Google Shape;917;p42"/>
          <p:cNvSpPr txBox="1"/>
          <p:nvPr/>
        </p:nvSpPr>
        <p:spPr>
          <a:xfrm>
            <a:off x="4698215" y="2308370"/>
            <a:ext cx="36786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pt-BR" sz="2000">
                <a:solidFill>
                  <a:schemeClr val="dk1"/>
                </a:solidFill>
                <a:latin typeface="Spline Sans"/>
                <a:ea typeface="Spline Sans"/>
                <a:cs typeface="Spline Sans"/>
                <a:sym typeface="Spline Sans"/>
              </a:rPr>
              <a:t>$ 20M</a:t>
            </a:r>
            <a:endParaRPr sz="2000">
              <a:solidFill>
                <a:schemeClr val="dk1"/>
              </a:solidFill>
              <a:latin typeface="Spline Sans"/>
              <a:ea typeface="Spline Sans"/>
              <a:cs typeface="Spline Sans"/>
              <a:sym typeface="Spline Sans"/>
            </a:endParaRPr>
          </a:p>
        </p:txBody>
      </p:sp>
      <p:sp>
        <p:nvSpPr>
          <p:cNvPr id="918" name="Google Shape;918;p42"/>
          <p:cNvSpPr txBox="1"/>
          <p:nvPr/>
        </p:nvSpPr>
        <p:spPr>
          <a:xfrm>
            <a:off x="4698215" y="2656652"/>
            <a:ext cx="3678600" cy="7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pt-BR" sz="1200">
                <a:solidFill>
                  <a:schemeClr val="dk1"/>
                </a:solidFill>
                <a:latin typeface="Didact Gothic"/>
                <a:ea typeface="Didact Gothic"/>
                <a:cs typeface="Didact Gothic"/>
                <a:sym typeface="Didact Gothic"/>
              </a:rPr>
              <a:t>Identifique o mercado alvo para o produto ou serviço, que pode ser um subconjunto do mercado total. Isto pode ser baseado em vários fatores diferentes</a:t>
            </a:r>
            <a:endParaRPr sz="1200">
              <a:solidFill>
                <a:schemeClr val="dk1"/>
              </a:solidFill>
              <a:latin typeface="Didact Gothic"/>
              <a:ea typeface="Didact Gothic"/>
              <a:cs typeface="Didact Gothic"/>
              <a:sym typeface="Didact Gothic"/>
            </a:endParaRPr>
          </a:p>
        </p:txBody>
      </p:sp>
      <p:sp>
        <p:nvSpPr>
          <p:cNvPr id="919" name="Google Shape;919;p42"/>
          <p:cNvSpPr/>
          <p:nvPr/>
        </p:nvSpPr>
        <p:spPr>
          <a:xfrm>
            <a:off x="4438722" y="3942350"/>
            <a:ext cx="183300" cy="183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Didact Gothic"/>
              <a:ea typeface="Didact Gothic"/>
              <a:cs typeface="Didact Gothic"/>
              <a:sym typeface="Didact Gothic"/>
            </a:endParaRPr>
          </a:p>
        </p:txBody>
      </p:sp>
      <p:sp>
        <p:nvSpPr>
          <p:cNvPr id="920" name="Google Shape;920;p42"/>
          <p:cNvSpPr txBox="1"/>
          <p:nvPr/>
        </p:nvSpPr>
        <p:spPr>
          <a:xfrm>
            <a:off x="4698215" y="3502110"/>
            <a:ext cx="3678600" cy="424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pt-BR" sz="2000">
                <a:solidFill>
                  <a:schemeClr val="dk1"/>
                </a:solidFill>
                <a:latin typeface="Spline Sans"/>
                <a:ea typeface="Spline Sans"/>
                <a:cs typeface="Spline Sans"/>
                <a:sym typeface="Spline Sans"/>
              </a:rPr>
              <a:t>$ 5</a:t>
            </a:r>
            <a:endParaRPr sz="2000">
              <a:solidFill>
                <a:schemeClr val="dk1"/>
              </a:solidFill>
              <a:latin typeface="Spline Sans"/>
              <a:ea typeface="Spline Sans"/>
              <a:cs typeface="Spline Sans"/>
              <a:sym typeface="Spline Sans"/>
            </a:endParaRPr>
          </a:p>
        </p:txBody>
      </p:sp>
      <p:sp>
        <p:nvSpPr>
          <p:cNvPr id="921" name="Google Shape;921;p42"/>
          <p:cNvSpPr txBox="1"/>
          <p:nvPr/>
        </p:nvSpPr>
        <p:spPr>
          <a:xfrm>
            <a:off x="4698215" y="3850400"/>
            <a:ext cx="3678600" cy="7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pt-BR" sz="1200">
                <a:solidFill>
                  <a:schemeClr val="dk1"/>
                </a:solidFill>
                <a:latin typeface="Didact Gothic"/>
                <a:ea typeface="Didact Gothic"/>
                <a:cs typeface="Didact Gothic"/>
                <a:sym typeface="Didact Gothic"/>
              </a:rPr>
              <a:t>Indique o tamanho atual do mercado, que representa a porção do mercado alvo que a empresa alcançou com sucesso</a:t>
            </a:r>
            <a:endParaRPr sz="1200">
              <a:solidFill>
                <a:schemeClr val="dk1"/>
              </a:solidFill>
              <a:latin typeface="Didact Gothic"/>
              <a:ea typeface="Didact Gothic"/>
              <a:cs typeface="Didact Gothic"/>
              <a:sym typeface="Didact Gothic"/>
            </a:endParaRPr>
          </a:p>
        </p:txBody>
      </p:sp>
      <p:sp>
        <p:nvSpPr>
          <p:cNvPr id="922" name="Google Shape;922;p42"/>
          <p:cNvSpPr/>
          <p:nvPr/>
        </p:nvSpPr>
        <p:spPr>
          <a:xfrm>
            <a:off x="767185" y="1313269"/>
            <a:ext cx="3054000" cy="3054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2"/>
          <p:cNvSpPr/>
          <p:nvPr/>
        </p:nvSpPr>
        <p:spPr>
          <a:xfrm>
            <a:off x="1499116" y="1834039"/>
            <a:ext cx="2533200" cy="25332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2"/>
          <p:cNvSpPr/>
          <p:nvPr/>
        </p:nvSpPr>
        <p:spPr>
          <a:xfrm>
            <a:off x="2345522" y="2572760"/>
            <a:ext cx="1794300" cy="17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Infográfico de roteiro</a:t>
            </a:r>
            <a:endParaRPr/>
          </a:p>
        </p:txBody>
      </p:sp>
      <p:graphicFrame>
        <p:nvGraphicFramePr>
          <p:cNvPr id="930" name="Google Shape;930;p43"/>
          <p:cNvGraphicFramePr/>
          <p:nvPr/>
        </p:nvGraphicFramePr>
        <p:xfrm>
          <a:off x="726875" y="1224388"/>
          <a:ext cx="3000000" cy="3000000"/>
        </p:xfrm>
        <a:graphic>
          <a:graphicData uri="http://schemas.openxmlformats.org/drawingml/2006/table">
            <a:tbl>
              <a:tblPr>
                <a:noFill/>
                <a:tableStyleId>{F803AEB1-DF63-4F99-82FB-66254CE81FB0}</a:tableStyleId>
              </a:tblPr>
              <a:tblGrid>
                <a:gridCol w="1361775"/>
                <a:gridCol w="2353050"/>
                <a:gridCol w="332425"/>
                <a:gridCol w="332425"/>
                <a:gridCol w="332425"/>
                <a:gridCol w="332425"/>
                <a:gridCol w="332425"/>
                <a:gridCol w="332425"/>
                <a:gridCol w="332425"/>
                <a:gridCol w="332425"/>
                <a:gridCol w="332425"/>
                <a:gridCol w="332425"/>
                <a:gridCol w="332425"/>
                <a:gridCol w="332425"/>
              </a:tblGrid>
              <a:tr h="347400">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Iniciativa</a:t>
                      </a:r>
                      <a:endParaRPr b="1" sz="1800">
                        <a:solidFill>
                          <a:schemeClr val="dk1"/>
                        </a:solidFill>
                        <a:latin typeface="Spline Sans"/>
                        <a:ea typeface="Spline Sans"/>
                        <a:cs typeface="Spline Sans"/>
                        <a:sym typeface="Spline Sans"/>
                      </a:endParaRPr>
                    </a:p>
                  </a:txBody>
                  <a:tcPr marT="68575" marB="6857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Objetivo</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Jan</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Fev</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Mar</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pt-BR" sz="1200">
                          <a:solidFill>
                            <a:schemeClr val="dk1"/>
                          </a:solidFill>
                          <a:latin typeface="Spline Sans"/>
                          <a:ea typeface="Spline Sans"/>
                          <a:cs typeface="Spline Sans"/>
                          <a:sym typeface="Spline Sans"/>
                        </a:rPr>
                        <a:t>Abr</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Mai</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Jun</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Jul</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Ago</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Set</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Out</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Spline Sans"/>
                          <a:ea typeface="Spline Sans"/>
                          <a:cs typeface="Spline Sans"/>
                          <a:sym typeface="Spline Sans"/>
                        </a:rPr>
                        <a:t>Nov</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100"/>
                        <a:buFont typeface="Arial"/>
                        <a:buNone/>
                      </a:pPr>
                      <a:r>
                        <a:rPr b="1" lang="pt-BR" sz="1200">
                          <a:solidFill>
                            <a:schemeClr val="dk1"/>
                          </a:solidFill>
                          <a:latin typeface="Spline Sans"/>
                          <a:ea typeface="Spline Sans"/>
                          <a:cs typeface="Spline Sans"/>
                          <a:sym typeface="Spline Sans"/>
                        </a:rPr>
                        <a:t>Dez</a:t>
                      </a:r>
                      <a:endParaRPr b="1" sz="1200">
                        <a:solidFill>
                          <a:schemeClr val="dk1"/>
                        </a:solidFill>
                        <a:latin typeface="Spline Sans"/>
                        <a:ea typeface="Spline Sans"/>
                        <a:cs typeface="Spline Sans"/>
                        <a:sym typeface="Spline Sans"/>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r>
              <a:tr h="354425">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Compreensão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Analisar e entender as necessidades do público-alvo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77375">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Realizar pesquisa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Pesquisar os produtos existentes na indústria e analisar o quão bem sucedidos são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31325">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Pensar em ideias</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Gerar ideias com base no feedback do usuário e nos resultados da pesquisa</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31325">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Desenvolver um protótipo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Criar uma versão básica do produto para mostrar aos investidores</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10000">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Testar a usabilidade</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Colocar o protótipo através de rigorosos processos de teste para garantir que atenda aos requisitos do usuário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354425">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Analisar feedback</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Entender a opinião dos usuários que experimentaram seu produto</a:t>
                      </a:r>
                      <a:endParaRPr sz="1000">
                        <a:solidFill>
                          <a:schemeClr val="dk1"/>
                        </a:solidFill>
                        <a:latin typeface="Didact Gothic"/>
                        <a:ea typeface="Didact Gothic"/>
                        <a:cs typeface="Didact Gothic"/>
                        <a:sym typeface="Didact Gothic"/>
                      </a:endParaRPr>
                    </a:p>
                  </a:txBody>
                  <a:tcPr marT="45700" marB="45700" marR="45700" marL="4570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Didact Gothic"/>
                        <a:ea typeface="Didact Gothic"/>
                        <a:cs typeface="Didact Gothic"/>
                        <a:sym typeface="Didact Gothic"/>
                      </a:endParaRPr>
                    </a:p>
                  </a:txBody>
                  <a:tcPr marT="0" marB="0" marR="0" marL="0"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Painel de indicadores de desempenho</a:t>
            </a:r>
            <a:endParaRPr/>
          </a:p>
        </p:txBody>
      </p:sp>
      <p:graphicFrame>
        <p:nvGraphicFramePr>
          <p:cNvPr id="936" name="Google Shape;936;p44"/>
          <p:cNvGraphicFramePr/>
          <p:nvPr/>
        </p:nvGraphicFramePr>
        <p:xfrm>
          <a:off x="4951356" y="1186325"/>
          <a:ext cx="3000000" cy="3000000"/>
        </p:xfrm>
        <a:graphic>
          <a:graphicData uri="http://schemas.openxmlformats.org/drawingml/2006/table">
            <a:tbl>
              <a:tblPr>
                <a:noFill/>
                <a:tableStyleId>{FF00D28B-17AB-422B-AFBB-88A6E67939F3}</a:tableStyleId>
              </a:tblPr>
              <a:tblGrid>
                <a:gridCol w="961450"/>
                <a:gridCol w="826050"/>
                <a:gridCol w="826050"/>
                <a:gridCol w="826050"/>
              </a:tblGrid>
              <a:tr h="381725">
                <a:tc>
                  <a:txBody>
                    <a:bodyPr/>
                    <a:lstStyle/>
                    <a:p>
                      <a:pPr indent="0" lvl="0" marL="0" rtl="0" algn="ctr">
                        <a:spcBef>
                          <a:spcPts val="0"/>
                        </a:spcBef>
                        <a:spcAft>
                          <a:spcPts val="0"/>
                        </a:spcAft>
                        <a:buNone/>
                      </a:pPr>
                      <a:r>
                        <a:rPr b="1" lang="pt-BR" sz="1200">
                          <a:solidFill>
                            <a:schemeClr val="dk1"/>
                          </a:solidFill>
                          <a:latin typeface="Didact Gothic"/>
                          <a:ea typeface="Didact Gothic"/>
                          <a:cs typeface="Didact Gothic"/>
                          <a:sym typeface="Didact Gothic"/>
                        </a:rPr>
                        <a:t>Produto</a:t>
                      </a:r>
                      <a:endParaRPr b="1" sz="1200">
                        <a:solidFill>
                          <a:schemeClr val="dk1"/>
                        </a:solidFill>
                        <a:latin typeface="Didact Gothic"/>
                        <a:ea typeface="Didact Gothic"/>
                        <a:cs typeface="Didact Gothic"/>
                        <a:sym typeface="Didact Gothic"/>
                      </a:endParaRPr>
                    </a:p>
                  </a:txBody>
                  <a:tcPr marT="45700" marB="4570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Didact Gothic"/>
                          <a:ea typeface="Didact Gothic"/>
                          <a:cs typeface="Didact Gothic"/>
                          <a:sym typeface="Didact Gothic"/>
                        </a:rPr>
                        <a:t>Quantid.</a:t>
                      </a:r>
                      <a:endParaRPr b="1" sz="1200">
                        <a:solidFill>
                          <a:schemeClr val="dk1"/>
                        </a:solidFill>
                        <a:latin typeface="Didact Gothic"/>
                        <a:ea typeface="Didact Gothic"/>
                        <a:cs typeface="Didact Gothic"/>
                        <a:sym typeface="Didact Gothic"/>
                      </a:endParaRPr>
                    </a:p>
                  </a:txBody>
                  <a:tcPr marT="45700" marB="4570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Didact Gothic"/>
                          <a:ea typeface="Didact Gothic"/>
                          <a:cs typeface="Didact Gothic"/>
                          <a:sym typeface="Didact Gothic"/>
                        </a:rPr>
                        <a:t>Receita</a:t>
                      </a:r>
                      <a:endParaRPr b="1" sz="1200">
                        <a:solidFill>
                          <a:schemeClr val="dk1"/>
                        </a:solidFill>
                        <a:latin typeface="Didact Gothic"/>
                        <a:ea typeface="Didact Gothic"/>
                        <a:cs typeface="Didact Gothic"/>
                        <a:sym typeface="Didact Gothic"/>
                      </a:endParaRPr>
                    </a:p>
                  </a:txBody>
                  <a:tcPr marT="45700" marB="4570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b="1" lang="pt-BR" sz="1200">
                          <a:solidFill>
                            <a:schemeClr val="dk1"/>
                          </a:solidFill>
                          <a:latin typeface="Didact Gothic"/>
                          <a:ea typeface="Didact Gothic"/>
                          <a:cs typeface="Didact Gothic"/>
                          <a:sym typeface="Didact Gothic"/>
                        </a:rPr>
                        <a:t>Devoluç.</a:t>
                      </a:r>
                      <a:endParaRPr b="1">
                        <a:solidFill>
                          <a:schemeClr val="dk1"/>
                        </a:solidFill>
                        <a:latin typeface="Didact Gothic"/>
                        <a:ea typeface="Didact Gothic"/>
                        <a:cs typeface="Didact Gothic"/>
                        <a:sym typeface="Didact Gothic"/>
                      </a:endParaRPr>
                    </a:p>
                  </a:txBody>
                  <a:tcPr marT="45700" marB="4570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ctr">
                        <a:spcBef>
                          <a:spcPts val="0"/>
                        </a:spcBef>
                        <a:spcAft>
                          <a:spcPts val="0"/>
                        </a:spcAft>
                        <a:buNone/>
                      </a:pPr>
                      <a:r>
                        <a:rPr b="1" lang="pt-BR" sz="1100">
                          <a:solidFill>
                            <a:schemeClr val="dk1"/>
                          </a:solidFill>
                          <a:latin typeface="Didact Gothic"/>
                          <a:ea typeface="Didact Gothic"/>
                          <a:cs typeface="Didact Gothic"/>
                          <a:sym typeface="Didact Gothic"/>
                        </a:rPr>
                        <a:t>Item 1</a:t>
                      </a:r>
                      <a:endParaRPr b="1"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500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2 000 000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40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ctr">
                        <a:spcBef>
                          <a:spcPts val="0"/>
                        </a:spcBef>
                        <a:spcAft>
                          <a:spcPts val="0"/>
                        </a:spcAft>
                        <a:buNone/>
                      </a:pPr>
                      <a:r>
                        <a:rPr b="1" lang="pt-BR" sz="1100">
                          <a:solidFill>
                            <a:schemeClr val="dk1"/>
                          </a:solidFill>
                          <a:latin typeface="Didact Gothic"/>
                          <a:ea typeface="Didact Gothic"/>
                          <a:cs typeface="Didact Gothic"/>
                          <a:sym typeface="Didact Gothic"/>
                        </a:rPr>
                        <a:t>Item 2</a:t>
                      </a:r>
                      <a:endParaRPr b="1"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1000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50 750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10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ctr">
                        <a:spcBef>
                          <a:spcPts val="0"/>
                        </a:spcBef>
                        <a:spcAft>
                          <a:spcPts val="0"/>
                        </a:spcAft>
                        <a:buNone/>
                      </a:pPr>
                      <a:r>
                        <a:rPr b="1" lang="pt-BR" sz="1100">
                          <a:solidFill>
                            <a:schemeClr val="dk1"/>
                          </a:solidFill>
                          <a:latin typeface="Didact Gothic"/>
                          <a:ea typeface="Didact Gothic"/>
                          <a:cs typeface="Didact Gothic"/>
                          <a:sym typeface="Didact Gothic"/>
                        </a:rPr>
                        <a:t>Item 3</a:t>
                      </a:r>
                      <a:endParaRPr b="1"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250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1 500 000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300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ctr">
                        <a:spcBef>
                          <a:spcPts val="0"/>
                        </a:spcBef>
                        <a:spcAft>
                          <a:spcPts val="0"/>
                        </a:spcAft>
                        <a:buNone/>
                      </a:pPr>
                      <a:r>
                        <a:rPr b="1" lang="pt-BR" sz="1100">
                          <a:solidFill>
                            <a:schemeClr val="dk1"/>
                          </a:solidFill>
                          <a:latin typeface="Didact Gothic"/>
                          <a:ea typeface="Didact Gothic"/>
                          <a:cs typeface="Didact Gothic"/>
                          <a:sym typeface="Didact Gothic"/>
                        </a:rPr>
                        <a:t>Item 4</a:t>
                      </a:r>
                      <a:endParaRPr b="1"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500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2 000 000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40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ctr">
                        <a:spcBef>
                          <a:spcPts val="0"/>
                        </a:spcBef>
                        <a:spcAft>
                          <a:spcPts val="0"/>
                        </a:spcAft>
                        <a:buNone/>
                      </a:pPr>
                      <a:r>
                        <a:rPr b="1" lang="pt-BR" sz="1100">
                          <a:solidFill>
                            <a:schemeClr val="dk1"/>
                          </a:solidFill>
                          <a:latin typeface="Didact Gothic"/>
                          <a:ea typeface="Didact Gothic"/>
                          <a:cs typeface="Didact Gothic"/>
                          <a:sym typeface="Didact Gothic"/>
                        </a:rPr>
                        <a:t>Item 5</a:t>
                      </a:r>
                      <a:endParaRPr b="1"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1000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50 750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10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ctr">
                        <a:spcBef>
                          <a:spcPts val="0"/>
                        </a:spcBef>
                        <a:spcAft>
                          <a:spcPts val="0"/>
                        </a:spcAft>
                        <a:buNone/>
                      </a:pPr>
                      <a:r>
                        <a:rPr b="1" lang="pt-BR" sz="1100">
                          <a:solidFill>
                            <a:schemeClr val="dk1"/>
                          </a:solidFill>
                          <a:latin typeface="Didact Gothic"/>
                          <a:ea typeface="Didact Gothic"/>
                          <a:cs typeface="Didact Gothic"/>
                          <a:sym typeface="Didact Gothic"/>
                        </a:rPr>
                        <a:t>Item 6</a:t>
                      </a:r>
                      <a:endParaRPr b="1"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250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1 500 000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300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ctr">
                        <a:spcBef>
                          <a:spcPts val="0"/>
                        </a:spcBef>
                        <a:spcAft>
                          <a:spcPts val="0"/>
                        </a:spcAft>
                        <a:buNone/>
                      </a:pPr>
                      <a:r>
                        <a:rPr b="1" lang="pt-BR" sz="1100">
                          <a:solidFill>
                            <a:schemeClr val="dk1"/>
                          </a:solidFill>
                          <a:latin typeface="Didact Gothic"/>
                          <a:ea typeface="Didact Gothic"/>
                          <a:cs typeface="Didact Gothic"/>
                          <a:sym typeface="Didact Gothic"/>
                        </a:rPr>
                        <a:t>Item 7</a:t>
                      </a:r>
                      <a:endParaRPr b="1"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500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2 000 000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40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9500">
                <a:tc>
                  <a:txBody>
                    <a:bodyPr/>
                    <a:lstStyle/>
                    <a:p>
                      <a:pPr indent="0" lvl="0" marL="0" rtl="0" algn="ctr">
                        <a:spcBef>
                          <a:spcPts val="0"/>
                        </a:spcBef>
                        <a:spcAft>
                          <a:spcPts val="0"/>
                        </a:spcAft>
                        <a:buNone/>
                      </a:pPr>
                      <a:r>
                        <a:rPr b="1" lang="pt-BR" sz="1100">
                          <a:solidFill>
                            <a:schemeClr val="dk1"/>
                          </a:solidFill>
                          <a:latin typeface="Didact Gothic"/>
                          <a:ea typeface="Didact Gothic"/>
                          <a:cs typeface="Didact Gothic"/>
                          <a:sym typeface="Didact Gothic"/>
                        </a:rPr>
                        <a:t>Item 8</a:t>
                      </a:r>
                      <a:endParaRPr b="1"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1000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50 750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pt-BR" sz="1100">
                          <a:solidFill>
                            <a:schemeClr val="dk1"/>
                          </a:solidFill>
                          <a:latin typeface="Didact Gothic"/>
                          <a:ea typeface="Didact Gothic"/>
                          <a:cs typeface="Didact Gothic"/>
                          <a:sym typeface="Didact Gothic"/>
                        </a:rPr>
                        <a:t>10</a:t>
                      </a:r>
                      <a:endParaRPr sz="1100">
                        <a:solidFill>
                          <a:schemeClr val="dk1"/>
                        </a:solidFill>
                        <a:latin typeface="Didact Gothic"/>
                        <a:ea typeface="Didact Gothic"/>
                        <a:cs typeface="Didact Gothic"/>
                        <a:sym typeface="Didact Gothic"/>
                      </a:endParaRPr>
                    </a:p>
                  </a:txBody>
                  <a:tcPr marT="0" marB="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937" name="Google Shape;937;p44"/>
          <p:cNvSpPr txBox="1"/>
          <p:nvPr/>
        </p:nvSpPr>
        <p:spPr>
          <a:xfrm>
            <a:off x="753044" y="1186325"/>
            <a:ext cx="1374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600">
                <a:solidFill>
                  <a:schemeClr val="lt2"/>
                </a:solidFill>
                <a:latin typeface="Spline Sans"/>
                <a:ea typeface="Spline Sans"/>
                <a:cs typeface="Spline Sans"/>
                <a:sym typeface="Spline Sans"/>
              </a:rPr>
              <a:t>$ 4 000 000</a:t>
            </a:r>
            <a:endParaRPr b="1" sz="1600">
              <a:solidFill>
                <a:schemeClr val="lt2"/>
              </a:solidFill>
              <a:latin typeface="Spline Sans"/>
              <a:ea typeface="Spline Sans"/>
              <a:cs typeface="Spline Sans"/>
              <a:sym typeface="Spline Sans"/>
            </a:endParaRPr>
          </a:p>
        </p:txBody>
      </p:sp>
      <p:sp>
        <p:nvSpPr>
          <p:cNvPr id="938" name="Google Shape;938;p44"/>
          <p:cNvSpPr txBox="1"/>
          <p:nvPr/>
        </p:nvSpPr>
        <p:spPr>
          <a:xfrm>
            <a:off x="2127010" y="1186325"/>
            <a:ext cx="1374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600">
                <a:solidFill>
                  <a:schemeClr val="lt2"/>
                </a:solidFill>
                <a:latin typeface="Spline Sans"/>
                <a:ea typeface="Spline Sans"/>
                <a:cs typeface="Spline Sans"/>
                <a:sym typeface="Spline Sans"/>
              </a:rPr>
              <a:t>$ 900 000</a:t>
            </a:r>
            <a:endParaRPr b="1" sz="1600">
              <a:solidFill>
                <a:schemeClr val="lt2"/>
              </a:solidFill>
              <a:latin typeface="Spline Sans"/>
              <a:ea typeface="Spline Sans"/>
              <a:cs typeface="Spline Sans"/>
              <a:sym typeface="Spline Sans"/>
            </a:endParaRPr>
          </a:p>
        </p:txBody>
      </p:sp>
      <p:sp>
        <p:nvSpPr>
          <p:cNvPr id="939" name="Google Shape;939;p44"/>
          <p:cNvSpPr txBox="1"/>
          <p:nvPr/>
        </p:nvSpPr>
        <p:spPr>
          <a:xfrm>
            <a:off x="3501077" y="1186325"/>
            <a:ext cx="13740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600">
                <a:solidFill>
                  <a:schemeClr val="lt2"/>
                </a:solidFill>
                <a:latin typeface="Spline Sans"/>
                <a:ea typeface="Spline Sans"/>
                <a:cs typeface="Spline Sans"/>
                <a:sym typeface="Spline Sans"/>
              </a:rPr>
              <a:t>$ 3 100 000</a:t>
            </a:r>
            <a:endParaRPr b="1" sz="1600">
              <a:solidFill>
                <a:schemeClr val="lt2"/>
              </a:solidFill>
              <a:latin typeface="Spline Sans"/>
              <a:ea typeface="Spline Sans"/>
              <a:cs typeface="Spline Sans"/>
              <a:sym typeface="Spline Sans"/>
            </a:endParaRPr>
          </a:p>
        </p:txBody>
      </p:sp>
      <p:sp>
        <p:nvSpPr>
          <p:cNvPr id="940" name="Google Shape;940;p44"/>
          <p:cNvSpPr txBox="1"/>
          <p:nvPr/>
        </p:nvSpPr>
        <p:spPr>
          <a:xfrm>
            <a:off x="753044" y="1510325"/>
            <a:ext cx="13740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chemeClr val="dk1"/>
                </a:solidFill>
                <a:latin typeface="Didact Gothic"/>
                <a:ea typeface="Didact Gothic"/>
                <a:cs typeface="Didact Gothic"/>
                <a:sym typeface="Didact Gothic"/>
              </a:rPr>
              <a:t>Receita</a:t>
            </a:r>
            <a:endParaRPr sz="1200">
              <a:solidFill>
                <a:schemeClr val="dk1"/>
              </a:solidFill>
              <a:latin typeface="Didact Gothic"/>
              <a:ea typeface="Didact Gothic"/>
              <a:cs typeface="Didact Gothic"/>
              <a:sym typeface="Didact Gothic"/>
            </a:endParaRPr>
          </a:p>
        </p:txBody>
      </p:sp>
      <p:sp>
        <p:nvSpPr>
          <p:cNvPr id="941" name="Google Shape;941;p44"/>
          <p:cNvSpPr txBox="1"/>
          <p:nvPr/>
        </p:nvSpPr>
        <p:spPr>
          <a:xfrm>
            <a:off x="2127010" y="1510325"/>
            <a:ext cx="13740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chemeClr val="dk1"/>
                </a:solidFill>
                <a:latin typeface="Didact Gothic"/>
                <a:ea typeface="Didact Gothic"/>
                <a:cs typeface="Didact Gothic"/>
                <a:sym typeface="Didact Gothic"/>
              </a:rPr>
              <a:t>Custos gerais</a:t>
            </a:r>
            <a:endParaRPr sz="1200">
              <a:solidFill>
                <a:schemeClr val="dk1"/>
              </a:solidFill>
              <a:latin typeface="Didact Gothic"/>
              <a:ea typeface="Didact Gothic"/>
              <a:cs typeface="Didact Gothic"/>
              <a:sym typeface="Didact Gothic"/>
            </a:endParaRPr>
          </a:p>
        </p:txBody>
      </p:sp>
      <p:sp>
        <p:nvSpPr>
          <p:cNvPr id="942" name="Google Shape;942;p44"/>
          <p:cNvSpPr txBox="1"/>
          <p:nvPr/>
        </p:nvSpPr>
        <p:spPr>
          <a:xfrm>
            <a:off x="3501077" y="1510325"/>
            <a:ext cx="1374000" cy="27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200">
                <a:solidFill>
                  <a:schemeClr val="dk1"/>
                </a:solidFill>
                <a:latin typeface="Didact Gothic"/>
                <a:ea typeface="Didact Gothic"/>
                <a:cs typeface="Didact Gothic"/>
                <a:sym typeface="Didact Gothic"/>
              </a:rPr>
              <a:t>Benefício</a:t>
            </a:r>
            <a:endParaRPr sz="1200">
              <a:solidFill>
                <a:schemeClr val="dk1"/>
              </a:solidFill>
              <a:latin typeface="Didact Gothic"/>
              <a:ea typeface="Didact Gothic"/>
              <a:cs typeface="Didact Gothic"/>
              <a:sym typeface="Didact Gothic"/>
            </a:endParaRPr>
          </a:p>
        </p:txBody>
      </p:sp>
      <p:sp>
        <p:nvSpPr>
          <p:cNvPr id="943" name="Google Shape;943;p44"/>
          <p:cNvSpPr txBox="1"/>
          <p:nvPr/>
        </p:nvSpPr>
        <p:spPr>
          <a:xfrm>
            <a:off x="754431" y="4203675"/>
            <a:ext cx="4120200" cy="400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000">
                <a:solidFill>
                  <a:schemeClr val="dk1"/>
                </a:solidFill>
                <a:latin typeface="Didact Gothic"/>
                <a:ea typeface="Didact Gothic"/>
                <a:cs typeface="Didact Gothic"/>
                <a:sym typeface="Didact Gothic"/>
              </a:rPr>
              <a:t>Siga o link no gráfico para modificar seus dados e depois cole o novo aqui. </a:t>
            </a:r>
            <a:r>
              <a:rPr b="1" lang="pt-BR" sz="1000" u="sng">
                <a:solidFill>
                  <a:schemeClr val="dk1"/>
                </a:solidFill>
                <a:latin typeface="Didact Gothic"/>
                <a:ea typeface="Didact Gothic"/>
                <a:cs typeface="Didact Gothic"/>
                <a:sym typeface="Didact Gothic"/>
              </a:rPr>
              <a:t>Para mais informações, clique aqui</a:t>
            </a:r>
            <a:endParaRPr sz="1000" u="sng">
              <a:solidFill>
                <a:schemeClr val="dk1"/>
              </a:solidFill>
              <a:latin typeface="Didact Gothic"/>
              <a:ea typeface="Didact Gothic"/>
              <a:cs typeface="Didact Gothic"/>
              <a:sym typeface="Didact Gothic"/>
            </a:endParaRPr>
          </a:p>
        </p:txBody>
      </p:sp>
      <p:pic>
        <p:nvPicPr>
          <p:cNvPr id="944" name="Google Shape;944;p44">
            <a:hlinkClick r:id="rId3"/>
          </p:cNvPr>
          <p:cNvPicPr preferRelativeResize="0"/>
          <p:nvPr/>
        </p:nvPicPr>
        <p:blipFill>
          <a:blip r:embed="rId4">
            <a:alphaModFix/>
          </a:blip>
          <a:stretch>
            <a:fillRect/>
          </a:stretch>
        </p:blipFill>
        <p:spPr>
          <a:xfrm>
            <a:off x="713225" y="1846048"/>
            <a:ext cx="4122000" cy="22952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Conteúdo deste modelo</a:t>
            </a:r>
            <a:endParaRPr/>
          </a:p>
        </p:txBody>
      </p:sp>
      <p:sp>
        <p:nvSpPr>
          <p:cNvPr id="541" name="Google Shape;541;p27"/>
          <p:cNvSpPr txBox="1"/>
          <p:nvPr>
            <p:ph idx="1" type="body"/>
          </p:nvPr>
        </p:nvSpPr>
        <p:spPr>
          <a:xfrm>
            <a:off x="720000" y="1139551"/>
            <a:ext cx="7704000" cy="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Você pode excluir este slide quando terminar de editar o modelo</a:t>
            </a:r>
            <a:endParaRPr/>
          </a:p>
        </p:txBody>
      </p:sp>
      <p:graphicFrame>
        <p:nvGraphicFramePr>
          <p:cNvPr id="542" name="Google Shape;542;p27"/>
          <p:cNvGraphicFramePr/>
          <p:nvPr/>
        </p:nvGraphicFramePr>
        <p:xfrm>
          <a:off x="719988" y="1501590"/>
          <a:ext cx="3000000" cy="3000000"/>
        </p:xfrm>
        <a:graphic>
          <a:graphicData uri="http://schemas.openxmlformats.org/drawingml/2006/table">
            <a:tbl>
              <a:tblPr>
                <a:noFill/>
                <a:tableStyleId>{FF00D28B-17AB-422B-AFBB-88A6E67939F3}</a:tableStyleId>
              </a:tblPr>
              <a:tblGrid>
                <a:gridCol w="1772750"/>
                <a:gridCol w="5931250"/>
              </a:tblGrid>
              <a:tr h="350500">
                <a:tc>
                  <a:txBody>
                    <a:bodyPr/>
                    <a:lstStyle/>
                    <a:p>
                      <a:pPr indent="0" lvl="0" marL="0" rtl="0" algn="l">
                        <a:spcBef>
                          <a:spcPts val="0"/>
                        </a:spcBef>
                        <a:spcAft>
                          <a:spcPts val="0"/>
                        </a:spcAft>
                        <a:buNone/>
                      </a:pPr>
                      <a:r>
                        <a:rPr b="1" lang="pt-BR" sz="1100" u="sng">
                          <a:solidFill>
                            <a:schemeClr val="dk1"/>
                          </a:solidFill>
                          <a:latin typeface="Didact Gothic"/>
                          <a:ea typeface="Didact Gothic"/>
                          <a:cs typeface="Didact Gothic"/>
                          <a:sym typeface="Didact Gothic"/>
                          <a:hlinkClick action="ppaction://hlinksldjump" r:id="rId3">
                            <a:extLst>
                              <a:ext uri="{A12FA001-AC4F-418D-AE19-62706E023703}">
                                <ahyp:hlinkClr val="tx"/>
                              </a:ext>
                            </a:extLst>
                          </a:hlinkClick>
                        </a:rPr>
                        <a:t>Fontes</a:t>
                      </a:r>
                      <a:endParaRPr b="1" sz="1100" u="sng">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1600"/>
                        </a:spcAft>
                        <a:buNone/>
                      </a:pPr>
                      <a:r>
                        <a:rPr lang="pt-BR" sz="1100">
                          <a:solidFill>
                            <a:schemeClr val="dk1"/>
                          </a:solidFill>
                          <a:latin typeface="Didact Gothic"/>
                          <a:ea typeface="Didact Gothic"/>
                          <a:cs typeface="Didact Gothic"/>
                          <a:sym typeface="Didact Gothic"/>
                        </a:rPr>
                        <a:t>Para visualizar este modelo no PowerPoint com as fontes corretas, baixe e instale em seu computador as fontes que usamos</a:t>
                      </a:r>
                      <a:endParaRPr sz="1100">
                        <a:solidFill>
                          <a:schemeClr val="dk1"/>
                        </a:solidFill>
                        <a:latin typeface="Didact Gothic"/>
                        <a:ea typeface="Didact Gothic"/>
                        <a:cs typeface="Didact Gothic"/>
                        <a:sym typeface="Didact Gothic"/>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solidFill>
                      <a:prstDash val="solid"/>
                      <a:round/>
                      <a:headEnd len="sm" w="sm" type="none"/>
                      <a:tailEnd len="sm" w="sm" type="none"/>
                    </a:lnB>
                  </a:tcPr>
                </a:tc>
              </a:tr>
              <a:tr h="350500">
                <a:tc>
                  <a:txBody>
                    <a:bodyPr/>
                    <a:lstStyle/>
                    <a:p>
                      <a:pPr indent="0" lvl="0" marL="0" rtl="0" algn="l">
                        <a:spcBef>
                          <a:spcPts val="0"/>
                        </a:spcBef>
                        <a:spcAft>
                          <a:spcPts val="0"/>
                        </a:spcAft>
                        <a:buNone/>
                      </a:pPr>
                      <a:r>
                        <a:rPr b="1" lang="pt-BR" sz="1100" u="sng">
                          <a:solidFill>
                            <a:schemeClr val="dk1"/>
                          </a:solidFill>
                          <a:latin typeface="Didact Gothic"/>
                          <a:ea typeface="Didact Gothic"/>
                          <a:cs typeface="Didact Gothic"/>
                          <a:sym typeface="Didact Gothic"/>
                          <a:hlinkClick action="ppaction://hlinksldjump" r:id="rId4">
                            <a:extLst>
                              <a:ext uri="{A12FA001-AC4F-418D-AE19-62706E023703}">
                                <ahyp:hlinkClr val="tx"/>
                              </a:ext>
                            </a:extLst>
                          </a:hlinkClick>
                        </a:rPr>
                        <a:t>Recursos usados</a:t>
                      </a:r>
                      <a:r>
                        <a:rPr lang="pt-BR" sz="1100">
                          <a:solidFill>
                            <a:schemeClr val="dk1"/>
                          </a:solidFill>
                          <a:latin typeface="Didact Gothic"/>
                          <a:ea typeface="Didact Gothic"/>
                          <a:cs typeface="Didact Gothic"/>
                          <a:sym typeface="Didact Gothic"/>
                        </a:rPr>
                        <a:t> e </a:t>
                      </a:r>
                      <a:r>
                        <a:rPr b="1" lang="pt-BR" sz="1100" u="sng">
                          <a:solidFill>
                            <a:schemeClr val="dk1"/>
                          </a:solidFill>
                          <a:latin typeface="Didact Gothic"/>
                          <a:ea typeface="Didact Gothic"/>
                          <a:cs typeface="Didact Gothic"/>
                          <a:sym typeface="Didact Gothic"/>
                          <a:hlinkClick action="ppaction://hlinksldjump" r:id="rId5">
                            <a:extLst>
                              <a:ext uri="{A12FA001-AC4F-418D-AE19-62706E023703}">
                                <ahyp:hlinkClr val="tx"/>
                              </a:ext>
                            </a:extLst>
                          </a:hlinkClick>
                        </a:rPr>
                        <a:t>alternativos</a:t>
                      </a:r>
                      <a:endParaRPr b="1" sz="1100" u="sng">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l">
                        <a:lnSpc>
                          <a:spcPct val="100000"/>
                        </a:lnSpc>
                        <a:spcBef>
                          <a:spcPts val="0"/>
                        </a:spcBef>
                        <a:spcAft>
                          <a:spcPts val="1600"/>
                        </a:spcAft>
                        <a:buNone/>
                      </a:pPr>
                      <a:r>
                        <a:rPr lang="pt-BR" sz="1100">
                          <a:solidFill>
                            <a:schemeClr val="dk1"/>
                          </a:solidFill>
                          <a:latin typeface="Didact Gothic"/>
                          <a:ea typeface="Didact Gothic"/>
                          <a:cs typeface="Didact Gothic"/>
                          <a:sym typeface="Didact Gothic"/>
                        </a:rPr>
                        <a:t>Recursos gráficos que combinam com o estilo do modelo</a:t>
                      </a:r>
                      <a:endParaRPr sz="1100">
                        <a:solidFill>
                          <a:schemeClr val="dk1"/>
                        </a:solidFill>
                        <a:latin typeface="Didact Gothic"/>
                        <a:ea typeface="Didact Gothic"/>
                        <a:cs typeface="Didact Gothic"/>
                        <a:sym typeface="Didact Gothic"/>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00">
                <a:tc>
                  <a:txBody>
                    <a:bodyPr/>
                    <a:lstStyle/>
                    <a:p>
                      <a:pPr indent="0" lvl="0" marL="0" rtl="0" algn="l">
                        <a:spcBef>
                          <a:spcPts val="0"/>
                        </a:spcBef>
                        <a:spcAft>
                          <a:spcPts val="0"/>
                        </a:spcAft>
                        <a:buNone/>
                      </a:pPr>
                      <a:r>
                        <a:rPr b="1" lang="pt-BR" sz="1100" u="sng">
                          <a:solidFill>
                            <a:schemeClr val="dk1"/>
                          </a:solidFill>
                          <a:latin typeface="Didact Gothic"/>
                          <a:ea typeface="Didact Gothic"/>
                          <a:cs typeface="Didact Gothic"/>
                          <a:sym typeface="Didact Gothic"/>
                          <a:hlinkClick action="ppaction://hlinksldjump" r:id="rId6">
                            <a:extLst>
                              <a:ext uri="{A12FA001-AC4F-418D-AE19-62706E023703}">
                                <ahyp:hlinkClr val="tx"/>
                              </a:ext>
                            </a:extLst>
                          </a:hlinkClick>
                        </a:rPr>
                        <a:t>Slide de agradecimento</a:t>
                      </a:r>
                      <a:endParaRPr b="1" sz="1100" u="sng">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1600"/>
                        </a:spcAft>
                        <a:buNone/>
                      </a:pPr>
                      <a:r>
                        <a:rPr lang="pt-BR" sz="1100">
                          <a:solidFill>
                            <a:schemeClr val="dk1"/>
                          </a:solidFill>
                          <a:latin typeface="Didact Gothic"/>
                          <a:ea typeface="Didact Gothic"/>
                          <a:cs typeface="Didact Gothic"/>
                          <a:sym typeface="Didact Gothic"/>
                        </a:rPr>
                        <a:t>Você deve manter esse slide para nos dar os devidos créditos pelo nosso design</a:t>
                      </a:r>
                      <a:endParaRPr sz="1100">
                        <a:solidFill>
                          <a:schemeClr val="dk1"/>
                        </a:solidFill>
                        <a:latin typeface="Didact Gothic"/>
                        <a:ea typeface="Didact Gothic"/>
                        <a:cs typeface="Didact Gothic"/>
                        <a:sym typeface="Didact Gothic"/>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00">
                <a:tc>
                  <a:txBody>
                    <a:bodyPr/>
                    <a:lstStyle/>
                    <a:p>
                      <a:pPr indent="0" lvl="0" marL="0" rtl="0" algn="l">
                        <a:spcBef>
                          <a:spcPts val="0"/>
                        </a:spcBef>
                        <a:spcAft>
                          <a:spcPts val="0"/>
                        </a:spcAft>
                        <a:buNone/>
                      </a:pPr>
                      <a:r>
                        <a:rPr b="1" lang="pt-BR" sz="1100" u="sng">
                          <a:solidFill>
                            <a:schemeClr val="dk1"/>
                          </a:solidFill>
                          <a:latin typeface="Didact Gothic"/>
                          <a:ea typeface="Didact Gothic"/>
                          <a:cs typeface="Didact Gothic"/>
                          <a:sym typeface="Didact Gothic"/>
                          <a:hlinkClick action="ppaction://hlinksldjump" r:id="rId7">
                            <a:extLst>
                              <a:ext uri="{A12FA001-AC4F-418D-AE19-62706E023703}">
                                <ahyp:hlinkClr val="tx"/>
                              </a:ext>
                            </a:extLst>
                          </a:hlinkClick>
                        </a:rPr>
                        <a:t>Cores</a:t>
                      </a:r>
                      <a:endParaRPr b="1" sz="1100" u="sng">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1600"/>
                        </a:spcAft>
                        <a:buNone/>
                      </a:pPr>
                      <a:r>
                        <a:rPr lang="pt-BR" sz="1100">
                          <a:solidFill>
                            <a:schemeClr val="dk1"/>
                          </a:solidFill>
                          <a:latin typeface="Didact Gothic"/>
                          <a:ea typeface="Didact Gothic"/>
                          <a:cs typeface="Didact Gothic"/>
                          <a:sym typeface="Didact Gothic"/>
                        </a:rPr>
                        <a:t>Cores usadas neste modelo</a:t>
                      </a:r>
                      <a:endParaRPr sz="1100">
                        <a:solidFill>
                          <a:schemeClr val="dk1"/>
                        </a:solidFill>
                        <a:latin typeface="Didact Gothic"/>
                        <a:ea typeface="Didact Gothic"/>
                        <a:cs typeface="Didact Gothic"/>
                        <a:sym typeface="Didact Gothic"/>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50500">
                <a:tc>
                  <a:txBody>
                    <a:bodyPr/>
                    <a:lstStyle/>
                    <a:p>
                      <a:pPr indent="0" lvl="0" marL="0" rtl="0" algn="l">
                        <a:spcBef>
                          <a:spcPts val="0"/>
                        </a:spcBef>
                        <a:spcAft>
                          <a:spcPts val="0"/>
                        </a:spcAft>
                        <a:buNone/>
                      </a:pPr>
                      <a:r>
                        <a:rPr b="1" lang="pt-BR" sz="1100" u="sng">
                          <a:solidFill>
                            <a:schemeClr val="dk1"/>
                          </a:solidFill>
                          <a:latin typeface="Didact Gothic"/>
                          <a:ea typeface="Didact Gothic"/>
                          <a:cs typeface="Didact Gothic"/>
                          <a:sym typeface="Didact Gothic"/>
                          <a:hlinkClick action="ppaction://hlinksldjump" r:id="rId8">
                            <a:extLst>
                              <a:ext uri="{A12FA001-AC4F-418D-AE19-62706E023703}">
                                <ahyp:hlinkClr val="tx"/>
                              </a:ext>
                            </a:extLst>
                          </a:hlinkClick>
                        </a:rPr>
                        <a:t>Recursos infográficos</a:t>
                      </a:r>
                      <a:r>
                        <a:rPr lang="pt-BR" sz="1100">
                          <a:solidFill>
                            <a:schemeClr val="dk1"/>
                          </a:solidFill>
                          <a:latin typeface="Didact Gothic"/>
                          <a:ea typeface="Didact Gothic"/>
                          <a:cs typeface="Didact Gothic"/>
                          <a:sym typeface="Didact Gothic"/>
                        </a:rPr>
                        <a:t> e </a:t>
                      </a:r>
                      <a:r>
                        <a:rPr b="1" lang="pt-BR" sz="1100" u="sng">
                          <a:solidFill>
                            <a:schemeClr val="dk1"/>
                          </a:solidFill>
                          <a:latin typeface="Didact Gothic"/>
                          <a:ea typeface="Didact Gothic"/>
                          <a:cs typeface="Didact Gothic"/>
                          <a:sym typeface="Didact Gothic"/>
                          <a:hlinkClick action="ppaction://hlinksldjump" r:id="rId9">
                            <a:extLst>
                              <a:ext uri="{A12FA001-AC4F-418D-AE19-62706E023703}">
                                <ahyp:hlinkClr val="tx"/>
                              </a:ext>
                            </a:extLst>
                          </a:hlinkClick>
                        </a:rPr>
                        <a:t>ícones</a:t>
                      </a:r>
                      <a:endParaRPr b="1" sz="1100" u="sng">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pt-BR" sz="1100">
                          <a:solidFill>
                            <a:schemeClr val="dk1"/>
                          </a:solidFill>
                          <a:latin typeface="Didact Gothic"/>
                          <a:ea typeface="Didact Gothic"/>
                          <a:cs typeface="Didact Gothic"/>
                          <a:sym typeface="Didact Gothic"/>
                        </a:rPr>
                        <a:t>Podem ser usados neste modelo, e seu tamanho e cores podem ser editados</a:t>
                      </a:r>
                      <a:endParaRPr sz="1100">
                        <a:solidFill>
                          <a:schemeClr val="dk1"/>
                        </a:solidFill>
                        <a:latin typeface="Didact Gothic"/>
                        <a:ea typeface="Didact Gothic"/>
                        <a:cs typeface="Didact Gothic"/>
                        <a:sym typeface="Didact Gothic"/>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00000">
                <a:tc>
                  <a:txBody>
                    <a:bodyPr/>
                    <a:lstStyle/>
                    <a:p>
                      <a:pPr indent="0" lvl="0" marL="0" rtl="0" algn="l">
                        <a:spcBef>
                          <a:spcPts val="0"/>
                        </a:spcBef>
                        <a:spcAft>
                          <a:spcPts val="0"/>
                        </a:spcAft>
                        <a:buNone/>
                      </a:pPr>
                      <a:r>
                        <a:rPr lang="pt-BR" sz="1100">
                          <a:solidFill>
                            <a:schemeClr val="dk1"/>
                          </a:solidFill>
                          <a:latin typeface="Didact Gothic"/>
                          <a:ea typeface="Didact Gothic"/>
                          <a:cs typeface="Didact Gothic"/>
                          <a:sym typeface="Didact Gothic"/>
                        </a:rPr>
                        <a:t>Tema editável</a:t>
                      </a:r>
                      <a:endParaRPr sz="1100">
                        <a:solidFill>
                          <a:schemeClr val="dk1"/>
                        </a:solidFill>
                        <a:latin typeface="Didact Gothic"/>
                        <a:ea typeface="Didact Gothic"/>
                        <a:cs typeface="Didact Gothic"/>
                        <a:sym typeface="Didact Gothic"/>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c>
                  <a:txBody>
                    <a:bodyPr/>
                    <a:lstStyle/>
                    <a:p>
                      <a:pPr indent="0" lvl="0" marL="0" rtl="0" algn="l">
                        <a:spcBef>
                          <a:spcPts val="0"/>
                        </a:spcBef>
                        <a:spcAft>
                          <a:spcPts val="1600"/>
                        </a:spcAft>
                        <a:buNone/>
                      </a:pPr>
                      <a:r>
                        <a:rPr lang="pt-BR" sz="1100">
                          <a:solidFill>
                            <a:schemeClr val="dk1"/>
                          </a:solidFill>
                          <a:latin typeface="Didact Gothic"/>
                          <a:ea typeface="Didact Gothic"/>
                          <a:cs typeface="Didact Gothic"/>
                          <a:sym typeface="Didact Gothic"/>
                        </a:rPr>
                        <a:t>Os slides mestres podem ser editados facilmente. Clique </a:t>
                      </a:r>
                      <a:r>
                        <a:rPr b="1" lang="pt-BR" sz="1100" u="sng">
                          <a:solidFill>
                            <a:schemeClr val="dk1"/>
                          </a:solidFill>
                          <a:latin typeface="Didact Gothic"/>
                          <a:ea typeface="Didact Gothic"/>
                          <a:cs typeface="Didact Gothic"/>
                          <a:sym typeface="Didact Gothic"/>
                          <a:hlinkClick r:id="rId10">
                            <a:extLst>
                              <a:ext uri="{A12FA001-AC4F-418D-AE19-62706E023703}">
                                <ahyp:hlinkClr val="tx"/>
                              </a:ext>
                            </a:extLst>
                          </a:hlinkClick>
                        </a:rPr>
                        <a:t>aqui</a:t>
                      </a:r>
                      <a:r>
                        <a:rPr lang="pt-BR" sz="1100">
                          <a:solidFill>
                            <a:schemeClr val="dk1"/>
                          </a:solidFill>
                          <a:latin typeface="Didact Gothic"/>
                          <a:ea typeface="Didact Gothic"/>
                          <a:cs typeface="Didact Gothic"/>
                          <a:sym typeface="Didact Gothic"/>
                        </a:rPr>
                        <a:t> para saber como</a:t>
                      </a:r>
                      <a:endParaRPr sz="1100">
                        <a:solidFill>
                          <a:schemeClr val="dk1"/>
                        </a:solidFill>
                        <a:latin typeface="Didact Gothic"/>
                        <a:ea typeface="Didact Gothic"/>
                        <a:cs typeface="Didact Gothic"/>
                        <a:sym typeface="Didact Gothic"/>
                      </a:endParaRPr>
                    </a:p>
                  </a:txBody>
                  <a:tcPr marT="91425" marB="91425" marR="91425" marL="91425">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alpha val="0"/>
                        </a:schemeClr>
                      </a:solidFill>
                      <a:prstDash val="solid"/>
                      <a:round/>
                      <a:headEnd len="sm" w="sm" type="none"/>
                      <a:tailEnd len="sm" w="sm" type="none"/>
                    </a:lnB>
                  </a:tcPr>
                </a:tc>
              </a:tr>
            </a:tbl>
          </a:graphicData>
        </a:graphic>
      </p:graphicFrame>
      <p:sp>
        <p:nvSpPr>
          <p:cNvPr id="543" name="Google Shape;543;p27"/>
          <p:cNvSpPr txBox="1"/>
          <p:nvPr/>
        </p:nvSpPr>
        <p:spPr>
          <a:xfrm>
            <a:off x="2238744" y="4134679"/>
            <a:ext cx="16692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100">
                <a:solidFill>
                  <a:schemeClr val="dk1"/>
                </a:solidFill>
                <a:latin typeface="Didact Gothic"/>
                <a:ea typeface="Didact Gothic"/>
                <a:cs typeface="Didact Gothic"/>
                <a:sym typeface="Didact Gothic"/>
              </a:rPr>
              <a:t>Para mais informações:</a:t>
            </a:r>
            <a:br>
              <a:rPr b="1" lang="pt-BR" sz="1100">
                <a:solidFill>
                  <a:schemeClr val="dk1"/>
                </a:solidFill>
                <a:latin typeface="Didact Gothic"/>
                <a:ea typeface="Didact Gothic"/>
                <a:cs typeface="Didact Gothic"/>
                <a:sym typeface="Didact Gothic"/>
              </a:rPr>
            </a:br>
            <a:r>
              <a:rPr b="1" lang="pt-BR" sz="1100" u="sng">
                <a:solidFill>
                  <a:schemeClr val="dk1"/>
                </a:solidFill>
                <a:latin typeface="Didact Gothic"/>
                <a:ea typeface="Didact Gothic"/>
                <a:cs typeface="Didact Gothic"/>
                <a:sym typeface="Didact Gothic"/>
                <a:hlinkClick r:id="rId11">
                  <a:extLst>
                    <a:ext uri="{A12FA001-AC4F-418D-AE19-62706E023703}">
                      <ahyp:hlinkClr val="tx"/>
                    </a:ext>
                  </a:extLst>
                </a:hlinkClick>
              </a:rPr>
              <a:t>Slidesgo</a:t>
            </a:r>
            <a:r>
              <a:rPr b="1" lang="pt-BR" sz="1100">
                <a:solidFill>
                  <a:schemeClr val="dk1"/>
                </a:solidFill>
                <a:latin typeface="Didact Gothic"/>
                <a:ea typeface="Didact Gothic"/>
                <a:cs typeface="Didact Gothic"/>
                <a:sym typeface="Didact Gothic"/>
              </a:rPr>
              <a:t> | </a:t>
            </a:r>
            <a:r>
              <a:rPr b="1" lang="pt-BR" sz="1100" u="sng">
                <a:solidFill>
                  <a:schemeClr val="dk1"/>
                </a:solidFill>
                <a:latin typeface="Didact Gothic"/>
                <a:ea typeface="Didact Gothic"/>
                <a:cs typeface="Didact Gothic"/>
                <a:sym typeface="Didact Gothic"/>
                <a:hlinkClick r:id="rId12">
                  <a:extLst>
                    <a:ext uri="{A12FA001-AC4F-418D-AE19-62706E023703}">
                      <ahyp:hlinkClr val="tx"/>
                    </a:ext>
                  </a:extLst>
                </a:hlinkClick>
              </a:rPr>
              <a:t>Blog</a:t>
            </a:r>
            <a:r>
              <a:rPr b="1" lang="pt-BR" sz="1100">
                <a:solidFill>
                  <a:schemeClr val="dk1"/>
                </a:solidFill>
                <a:latin typeface="Didact Gothic"/>
                <a:ea typeface="Didact Gothic"/>
                <a:cs typeface="Didact Gothic"/>
                <a:sym typeface="Didact Gothic"/>
              </a:rPr>
              <a:t> | </a:t>
            </a:r>
            <a:r>
              <a:rPr b="1" lang="pt-BR" sz="1100" u="sng">
                <a:solidFill>
                  <a:schemeClr val="dk1"/>
                </a:solidFill>
                <a:latin typeface="Didact Gothic"/>
                <a:ea typeface="Didact Gothic"/>
                <a:cs typeface="Didact Gothic"/>
                <a:sym typeface="Didact Gothic"/>
                <a:hlinkClick r:id="rId13">
                  <a:extLst>
                    <a:ext uri="{A12FA001-AC4F-418D-AE19-62706E023703}">
                      <ahyp:hlinkClr val="tx"/>
                    </a:ext>
                  </a:extLst>
                </a:hlinkClick>
              </a:rPr>
              <a:t>FAQs</a:t>
            </a:r>
            <a:endParaRPr sz="1100" u="sng">
              <a:solidFill>
                <a:schemeClr val="dk1"/>
              </a:solidFill>
              <a:latin typeface="Didact Gothic"/>
              <a:ea typeface="Didact Gothic"/>
              <a:cs typeface="Didact Gothic"/>
              <a:sym typeface="Didact Gothic"/>
            </a:endParaRPr>
          </a:p>
        </p:txBody>
      </p:sp>
      <p:sp>
        <p:nvSpPr>
          <p:cNvPr id="544" name="Google Shape;544;p27"/>
          <p:cNvSpPr txBox="1"/>
          <p:nvPr/>
        </p:nvSpPr>
        <p:spPr>
          <a:xfrm>
            <a:off x="3905256" y="4134679"/>
            <a:ext cx="30000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1100">
                <a:solidFill>
                  <a:schemeClr val="dk1"/>
                </a:solidFill>
                <a:latin typeface="Didact Gothic"/>
                <a:ea typeface="Didact Gothic"/>
                <a:cs typeface="Didact Gothic"/>
                <a:sym typeface="Didact Gothic"/>
              </a:rPr>
              <a:t>Você pode visitar nossos projetos irmãos:</a:t>
            </a:r>
            <a:br>
              <a:rPr b="1" lang="pt-BR" sz="1100">
                <a:solidFill>
                  <a:schemeClr val="dk1"/>
                </a:solidFill>
                <a:latin typeface="Didact Gothic"/>
                <a:ea typeface="Didact Gothic"/>
                <a:cs typeface="Didact Gothic"/>
                <a:sym typeface="Didact Gothic"/>
              </a:rPr>
            </a:br>
            <a:r>
              <a:rPr b="1" lang="pt-BR" sz="1100" u="sng">
                <a:solidFill>
                  <a:schemeClr val="dk1"/>
                </a:solidFill>
                <a:latin typeface="Didact Gothic"/>
                <a:ea typeface="Didact Gothic"/>
                <a:cs typeface="Didact Gothic"/>
                <a:sym typeface="Didact Gothic"/>
                <a:hlinkClick r:id="rId14">
                  <a:extLst>
                    <a:ext uri="{A12FA001-AC4F-418D-AE19-62706E023703}">
                      <ahyp:hlinkClr val="tx"/>
                    </a:ext>
                  </a:extLst>
                </a:hlinkClick>
              </a:rPr>
              <a:t>Freepik</a:t>
            </a:r>
            <a:r>
              <a:rPr b="1" lang="pt-BR" sz="1100">
                <a:solidFill>
                  <a:schemeClr val="dk1"/>
                </a:solidFill>
                <a:latin typeface="Didact Gothic"/>
                <a:ea typeface="Didact Gothic"/>
                <a:cs typeface="Didact Gothic"/>
                <a:sym typeface="Didact Gothic"/>
              </a:rPr>
              <a:t> | </a:t>
            </a:r>
            <a:r>
              <a:rPr b="1" lang="pt-BR" sz="1100" u="sng">
                <a:solidFill>
                  <a:schemeClr val="dk1"/>
                </a:solidFill>
                <a:latin typeface="Didact Gothic"/>
                <a:ea typeface="Didact Gothic"/>
                <a:cs typeface="Didact Gothic"/>
                <a:sym typeface="Didact Gothic"/>
                <a:hlinkClick r:id="rId15">
                  <a:extLst>
                    <a:ext uri="{A12FA001-AC4F-418D-AE19-62706E023703}">
                      <ahyp:hlinkClr val="tx"/>
                    </a:ext>
                  </a:extLst>
                </a:hlinkClick>
              </a:rPr>
              <a:t>Flaticon</a:t>
            </a:r>
            <a:r>
              <a:rPr b="1" lang="pt-BR" sz="1100">
                <a:solidFill>
                  <a:schemeClr val="dk1"/>
                </a:solidFill>
                <a:latin typeface="Didact Gothic"/>
                <a:ea typeface="Didact Gothic"/>
                <a:cs typeface="Didact Gothic"/>
                <a:sym typeface="Didact Gothic"/>
              </a:rPr>
              <a:t> | </a:t>
            </a:r>
            <a:r>
              <a:rPr b="1" lang="pt-BR" sz="1100" u="sng">
                <a:solidFill>
                  <a:schemeClr val="dk1"/>
                </a:solidFill>
                <a:latin typeface="Didact Gothic"/>
                <a:ea typeface="Didact Gothic"/>
                <a:cs typeface="Didact Gothic"/>
                <a:sym typeface="Didact Gothic"/>
                <a:hlinkClick r:id="rId16">
                  <a:extLst>
                    <a:ext uri="{A12FA001-AC4F-418D-AE19-62706E023703}">
                      <ahyp:hlinkClr val="tx"/>
                    </a:ext>
                  </a:extLst>
                </a:hlinkClick>
              </a:rPr>
              <a:t>Storyset</a:t>
            </a:r>
            <a:r>
              <a:rPr b="1" lang="pt-BR" sz="1100">
                <a:solidFill>
                  <a:schemeClr val="dk1"/>
                </a:solidFill>
                <a:latin typeface="Didact Gothic"/>
                <a:ea typeface="Didact Gothic"/>
                <a:cs typeface="Didact Gothic"/>
                <a:sym typeface="Didact Gothic"/>
              </a:rPr>
              <a:t> | </a:t>
            </a:r>
            <a:r>
              <a:rPr b="1" lang="pt-BR" sz="1100" u="sng">
                <a:solidFill>
                  <a:schemeClr val="dk1"/>
                </a:solidFill>
                <a:latin typeface="Didact Gothic"/>
                <a:ea typeface="Didact Gothic"/>
                <a:cs typeface="Didact Gothic"/>
                <a:sym typeface="Didact Gothic"/>
                <a:hlinkClick r:id="rId17">
                  <a:extLst>
                    <a:ext uri="{A12FA001-AC4F-418D-AE19-62706E023703}">
                      <ahyp:hlinkClr val="tx"/>
                    </a:ext>
                  </a:extLst>
                </a:hlinkClick>
              </a:rPr>
              <a:t>Wepik</a:t>
            </a:r>
            <a:r>
              <a:rPr b="1" lang="pt-BR" sz="1100">
                <a:solidFill>
                  <a:schemeClr val="dk1"/>
                </a:solidFill>
                <a:latin typeface="Didact Gothic"/>
                <a:ea typeface="Didact Gothic"/>
                <a:cs typeface="Didact Gothic"/>
                <a:sym typeface="Didact Gothic"/>
              </a:rPr>
              <a:t>| </a:t>
            </a:r>
            <a:r>
              <a:rPr b="1" lang="pt-BR" sz="1100" u="sng">
                <a:solidFill>
                  <a:schemeClr val="dk1"/>
                </a:solidFill>
                <a:latin typeface="Didact Gothic"/>
                <a:ea typeface="Didact Gothic"/>
                <a:cs typeface="Didact Gothic"/>
                <a:sym typeface="Didact Gothic"/>
                <a:hlinkClick r:id="rId18">
                  <a:extLst>
                    <a:ext uri="{A12FA001-AC4F-418D-AE19-62706E023703}">
                      <ahyp:hlinkClr val="tx"/>
                    </a:ext>
                  </a:extLst>
                </a:hlinkClick>
              </a:rPr>
              <a:t>Videvo</a:t>
            </a:r>
            <a:endParaRPr b="1" sz="1100">
              <a:solidFill>
                <a:schemeClr val="dk1"/>
              </a:solidFill>
              <a:latin typeface="Didact Gothic"/>
              <a:ea typeface="Didact Gothic"/>
              <a:cs typeface="Didact Gothic"/>
              <a:sym typeface="Didact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45"/>
          <p:cNvSpPr txBox="1"/>
          <p:nvPr>
            <p:ph type="title"/>
          </p:nvPr>
        </p:nvSpPr>
        <p:spPr>
          <a:xfrm>
            <a:off x="2496150" y="816247"/>
            <a:ext cx="4151700" cy="105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pt-BR"/>
              <a:t>Obrigado</a:t>
            </a:r>
            <a:r>
              <a:rPr lang="pt-BR"/>
              <a:t>!</a:t>
            </a:r>
            <a:endParaRPr/>
          </a:p>
        </p:txBody>
      </p:sp>
      <p:sp>
        <p:nvSpPr>
          <p:cNvPr id="950" name="Google Shape;950;p45"/>
          <p:cNvSpPr txBox="1"/>
          <p:nvPr>
            <p:ph idx="1" type="subTitle"/>
          </p:nvPr>
        </p:nvSpPr>
        <p:spPr>
          <a:xfrm>
            <a:off x="2496150" y="1828700"/>
            <a:ext cx="41517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pt-BR"/>
              <a:t>Você tem alguma pergunta?</a:t>
            </a:r>
            <a:endParaRPr b="1"/>
          </a:p>
          <a:p>
            <a:pPr indent="0" lvl="0" marL="0" rtl="0" algn="ctr">
              <a:spcBef>
                <a:spcPts val="0"/>
              </a:spcBef>
              <a:spcAft>
                <a:spcPts val="0"/>
              </a:spcAft>
              <a:buNone/>
            </a:pPr>
            <a:r>
              <a:rPr lang="pt-BR"/>
              <a:t>seuemail@freepik.com</a:t>
            </a:r>
            <a:endParaRPr/>
          </a:p>
          <a:p>
            <a:pPr indent="0" lvl="0" marL="0" rtl="0" algn="ctr">
              <a:spcBef>
                <a:spcPts val="0"/>
              </a:spcBef>
              <a:spcAft>
                <a:spcPts val="0"/>
              </a:spcAft>
              <a:buNone/>
            </a:pPr>
            <a:r>
              <a:rPr lang="pt-BR"/>
              <a:t>+34 654 321 432</a:t>
            </a:r>
            <a:endParaRPr/>
          </a:p>
          <a:p>
            <a:pPr indent="0" lvl="0" marL="0" rtl="0" algn="ctr">
              <a:spcBef>
                <a:spcPts val="0"/>
              </a:spcBef>
              <a:spcAft>
                <a:spcPts val="0"/>
              </a:spcAft>
              <a:buNone/>
            </a:pPr>
            <a:r>
              <a:rPr lang="pt-BR"/>
              <a:t>seusite.com</a:t>
            </a:r>
            <a:endParaRPr/>
          </a:p>
        </p:txBody>
      </p:sp>
      <p:sp>
        <p:nvSpPr>
          <p:cNvPr id="951" name="Google Shape;951;p45"/>
          <p:cNvSpPr txBox="1"/>
          <p:nvPr/>
        </p:nvSpPr>
        <p:spPr>
          <a:xfrm>
            <a:off x="2496150" y="4066853"/>
            <a:ext cx="41517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solidFill>
                  <a:schemeClr val="dk1"/>
                </a:solidFill>
                <a:latin typeface="Didact Gothic"/>
                <a:ea typeface="Didact Gothic"/>
                <a:cs typeface="Didact Gothic"/>
                <a:sym typeface="Didact Gothic"/>
              </a:rPr>
              <a:t>Mantenha este slide para atribuição</a:t>
            </a:r>
            <a:endParaRPr sz="1200">
              <a:solidFill>
                <a:schemeClr val="dk1"/>
              </a:solidFill>
              <a:latin typeface="Didact Gothic"/>
              <a:ea typeface="Didact Gothic"/>
              <a:cs typeface="Didact Gothic"/>
              <a:sym typeface="Didact Gothic"/>
            </a:endParaRPr>
          </a:p>
        </p:txBody>
      </p:sp>
      <p:grpSp>
        <p:nvGrpSpPr>
          <p:cNvPr id="952" name="Google Shape;952;p45"/>
          <p:cNvGrpSpPr/>
          <p:nvPr/>
        </p:nvGrpSpPr>
        <p:grpSpPr>
          <a:xfrm>
            <a:off x="3768361" y="3104225"/>
            <a:ext cx="387681" cy="387661"/>
            <a:chOff x="266768" y="1721375"/>
            <a:chExt cx="397907" cy="397887"/>
          </a:xfrm>
        </p:grpSpPr>
        <p:sp>
          <p:nvSpPr>
            <p:cNvPr id="953" name="Google Shape;953;p4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4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45"/>
          <p:cNvGrpSpPr/>
          <p:nvPr/>
        </p:nvGrpSpPr>
        <p:grpSpPr>
          <a:xfrm>
            <a:off x="4827057" y="3103987"/>
            <a:ext cx="387661" cy="387661"/>
            <a:chOff x="1379798" y="1723250"/>
            <a:chExt cx="397887" cy="397887"/>
          </a:xfrm>
        </p:grpSpPr>
        <p:sp>
          <p:nvSpPr>
            <p:cNvPr id="956" name="Google Shape;956;p4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45"/>
          <p:cNvGrpSpPr/>
          <p:nvPr/>
        </p:nvGrpSpPr>
        <p:grpSpPr>
          <a:xfrm>
            <a:off x="4296017" y="3103987"/>
            <a:ext cx="387641" cy="387661"/>
            <a:chOff x="864491" y="1723250"/>
            <a:chExt cx="397866" cy="397887"/>
          </a:xfrm>
        </p:grpSpPr>
        <p:sp>
          <p:nvSpPr>
            <p:cNvPr id="961" name="Google Shape;961;p4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a:t>
            </a:r>
            <a:r>
              <a:rPr lang="pt-BR"/>
              <a:t>acote de ícones</a:t>
            </a:r>
            <a:endParaRPr/>
          </a:p>
        </p:txBody>
      </p:sp>
      <p:grpSp>
        <p:nvGrpSpPr>
          <p:cNvPr id="969" name="Google Shape;969;p46"/>
          <p:cNvGrpSpPr/>
          <p:nvPr/>
        </p:nvGrpSpPr>
        <p:grpSpPr>
          <a:xfrm>
            <a:off x="8045221" y="4040065"/>
            <a:ext cx="370734" cy="398640"/>
            <a:chOff x="9417462" y="4438650"/>
            <a:chExt cx="354329" cy="381000"/>
          </a:xfrm>
        </p:grpSpPr>
        <p:sp>
          <p:nvSpPr>
            <p:cNvPr id="970" name="Google Shape;970;p46"/>
            <p:cNvSpPr/>
            <p:nvPr/>
          </p:nvSpPr>
          <p:spPr>
            <a:xfrm>
              <a:off x="9417462" y="4438650"/>
              <a:ext cx="313753" cy="381000"/>
            </a:xfrm>
            <a:custGeom>
              <a:rect b="b" l="l" r="r" t="t"/>
              <a:pathLst>
                <a:path extrusionOk="0" h="381000" w="313753">
                  <a:moveTo>
                    <a:pt x="313754" y="0"/>
                  </a:moveTo>
                  <a:lnTo>
                    <a:pt x="0" y="0"/>
                  </a:lnTo>
                  <a:lnTo>
                    <a:pt x="0" y="347377"/>
                  </a:lnTo>
                  <a:cubicBezTo>
                    <a:pt x="0" y="365951"/>
                    <a:pt x="15049" y="381000"/>
                    <a:pt x="33623" y="381000"/>
                  </a:cubicBezTo>
                  <a:cubicBezTo>
                    <a:pt x="52197" y="381000"/>
                    <a:pt x="67246" y="365951"/>
                    <a:pt x="67246" y="347377"/>
                  </a:cubicBezTo>
                  <a:lnTo>
                    <a:pt x="67246" y="313754"/>
                  </a:lnTo>
                  <a:lnTo>
                    <a:pt x="313754" y="313754"/>
                  </a:lnTo>
                  <a:lnTo>
                    <a:pt x="313754" y="0"/>
                  </a:lnTo>
                  <a:close/>
                  <a:moveTo>
                    <a:pt x="44767" y="156877"/>
                  </a:moveTo>
                  <a:lnTo>
                    <a:pt x="156781" y="156877"/>
                  </a:lnTo>
                  <a:lnTo>
                    <a:pt x="156781" y="179261"/>
                  </a:lnTo>
                  <a:lnTo>
                    <a:pt x="44767" y="179261"/>
                  </a:lnTo>
                  <a:lnTo>
                    <a:pt x="44767" y="156877"/>
                  </a:lnTo>
                  <a:close/>
                  <a:moveTo>
                    <a:pt x="44767" y="201739"/>
                  </a:moveTo>
                  <a:lnTo>
                    <a:pt x="156781" y="201739"/>
                  </a:lnTo>
                  <a:lnTo>
                    <a:pt x="156781" y="224123"/>
                  </a:lnTo>
                  <a:lnTo>
                    <a:pt x="44767" y="224123"/>
                  </a:lnTo>
                  <a:lnTo>
                    <a:pt x="44767" y="201739"/>
                  </a:lnTo>
                  <a:close/>
                  <a:moveTo>
                    <a:pt x="268891" y="268986"/>
                  </a:moveTo>
                  <a:lnTo>
                    <a:pt x="44767" y="268986"/>
                  </a:lnTo>
                  <a:lnTo>
                    <a:pt x="44767" y="246602"/>
                  </a:lnTo>
                  <a:lnTo>
                    <a:pt x="268891" y="246602"/>
                  </a:lnTo>
                  <a:lnTo>
                    <a:pt x="268891" y="268986"/>
                  </a:lnTo>
                  <a:close/>
                  <a:moveTo>
                    <a:pt x="268891" y="224123"/>
                  </a:moveTo>
                  <a:lnTo>
                    <a:pt x="179261" y="224123"/>
                  </a:lnTo>
                  <a:lnTo>
                    <a:pt x="179261" y="201739"/>
                  </a:lnTo>
                  <a:lnTo>
                    <a:pt x="268891" y="201739"/>
                  </a:lnTo>
                  <a:lnTo>
                    <a:pt x="268891" y="224123"/>
                  </a:lnTo>
                  <a:close/>
                  <a:moveTo>
                    <a:pt x="268891" y="179261"/>
                  </a:moveTo>
                  <a:lnTo>
                    <a:pt x="179261" y="179261"/>
                  </a:lnTo>
                  <a:lnTo>
                    <a:pt x="179261" y="156877"/>
                  </a:lnTo>
                  <a:lnTo>
                    <a:pt x="268891" y="156877"/>
                  </a:lnTo>
                  <a:lnTo>
                    <a:pt x="268891" y="179261"/>
                  </a:lnTo>
                  <a:close/>
                  <a:moveTo>
                    <a:pt x="268891" y="134398"/>
                  </a:moveTo>
                  <a:lnTo>
                    <a:pt x="44767" y="134398"/>
                  </a:lnTo>
                  <a:lnTo>
                    <a:pt x="44767" y="44768"/>
                  </a:lnTo>
                  <a:lnTo>
                    <a:pt x="268891" y="44768"/>
                  </a:lnTo>
                  <a:lnTo>
                    <a:pt x="268891" y="13439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1" name="Google Shape;971;p46"/>
            <p:cNvSpPr/>
            <p:nvPr/>
          </p:nvSpPr>
          <p:spPr>
            <a:xfrm>
              <a:off x="9484709" y="4505896"/>
              <a:ext cx="179260" cy="44862"/>
            </a:xfrm>
            <a:custGeom>
              <a:rect b="b" l="l" r="r" t="t"/>
              <a:pathLst>
                <a:path extrusionOk="0" h="44862" w="179260">
                  <a:moveTo>
                    <a:pt x="0" y="0"/>
                  </a:moveTo>
                  <a:lnTo>
                    <a:pt x="179261" y="0"/>
                  </a:lnTo>
                  <a:lnTo>
                    <a:pt x="179261" y="44863"/>
                  </a:lnTo>
                  <a:lnTo>
                    <a:pt x="0"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2" name="Google Shape;972;p46"/>
            <p:cNvSpPr/>
            <p:nvPr/>
          </p:nvSpPr>
          <p:spPr>
            <a:xfrm>
              <a:off x="9495948" y="4774787"/>
              <a:ext cx="275843" cy="44862"/>
            </a:xfrm>
            <a:custGeom>
              <a:rect b="b" l="l" r="r" t="t"/>
              <a:pathLst>
                <a:path extrusionOk="0" h="44862" w="275843">
                  <a:moveTo>
                    <a:pt x="11239" y="0"/>
                  </a:moveTo>
                  <a:cubicBezTo>
                    <a:pt x="10477" y="6287"/>
                    <a:pt x="14668" y="25241"/>
                    <a:pt x="0" y="44863"/>
                  </a:cubicBezTo>
                  <a:lnTo>
                    <a:pt x="211360" y="44863"/>
                  </a:lnTo>
                  <a:cubicBezTo>
                    <a:pt x="240887" y="44863"/>
                    <a:pt x="266129" y="26194"/>
                    <a:pt x="275844" y="0"/>
                  </a:cubicBezTo>
                  <a:lnTo>
                    <a:pt x="11239"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973" name="Google Shape;973;p46"/>
          <p:cNvGrpSpPr/>
          <p:nvPr/>
        </p:nvGrpSpPr>
        <p:grpSpPr>
          <a:xfrm>
            <a:off x="7218042" y="4051824"/>
            <a:ext cx="398740" cy="375121"/>
            <a:chOff x="8626887" y="4449889"/>
            <a:chExt cx="381095" cy="358521"/>
          </a:xfrm>
        </p:grpSpPr>
        <p:sp>
          <p:nvSpPr>
            <p:cNvPr id="974" name="Google Shape;974;p46"/>
            <p:cNvSpPr/>
            <p:nvPr/>
          </p:nvSpPr>
          <p:spPr>
            <a:xfrm>
              <a:off x="8626887" y="4696301"/>
              <a:ext cx="381000" cy="112109"/>
            </a:xfrm>
            <a:custGeom>
              <a:rect b="b" l="l" r="r" t="t"/>
              <a:pathLst>
                <a:path extrusionOk="0" h="112109" w="381000">
                  <a:moveTo>
                    <a:pt x="95" y="44863"/>
                  </a:moveTo>
                  <a:lnTo>
                    <a:pt x="156972" y="44863"/>
                  </a:lnTo>
                  <a:lnTo>
                    <a:pt x="156972" y="89726"/>
                  </a:lnTo>
                  <a:lnTo>
                    <a:pt x="112109" y="89726"/>
                  </a:lnTo>
                  <a:lnTo>
                    <a:pt x="112109" y="112109"/>
                  </a:lnTo>
                  <a:lnTo>
                    <a:pt x="268986" y="112109"/>
                  </a:lnTo>
                  <a:lnTo>
                    <a:pt x="268986" y="89726"/>
                  </a:lnTo>
                  <a:lnTo>
                    <a:pt x="224123" y="89726"/>
                  </a:lnTo>
                  <a:lnTo>
                    <a:pt x="224123" y="44863"/>
                  </a:lnTo>
                  <a:lnTo>
                    <a:pt x="381000" y="44863"/>
                  </a:lnTo>
                  <a:lnTo>
                    <a:pt x="381000" y="0"/>
                  </a:lnTo>
                  <a:lnTo>
                    <a:pt x="0" y="0"/>
                  </a:lnTo>
                  <a:lnTo>
                    <a:pt x="0"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5" name="Google Shape;975;p46"/>
            <p:cNvSpPr/>
            <p:nvPr/>
          </p:nvSpPr>
          <p:spPr>
            <a:xfrm>
              <a:off x="8694324" y="4528280"/>
              <a:ext cx="22288" cy="22336"/>
            </a:xfrm>
            <a:custGeom>
              <a:rect b="b" l="l" r="r" t="t"/>
              <a:pathLst>
                <a:path extrusionOk="0" h="22336" w="22288">
                  <a:moveTo>
                    <a:pt x="11145" y="0"/>
                  </a:moveTo>
                  <a:cubicBezTo>
                    <a:pt x="8287" y="0"/>
                    <a:pt x="5429" y="1048"/>
                    <a:pt x="3239" y="3238"/>
                  </a:cubicBezTo>
                  <a:cubicBezTo>
                    <a:pt x="1143" y="5334"/>
                    <a:pt x="0" y="8191"/>
                    <a:pt x="0" y="11144"/>
                  </a:cubicBezTo>
                  <a:cubicBezTo>
                    <a:pt x="0" y="14097"/>
                    <a:pt x="1143" y="16954"/>
                    <a:pt x="3239" y="19050"/>
                  </a:cubicBezTo>
                  <a:cubicBezTo>
                    <a:pt x="7620" y="23431"/>
                    <a:pt x="14669" y="23431"/>
                    <a:pt x="19050" y="19050"/>
                  </a:cubicBezTo>
                  <a:cubicBezTo>
                    <a:pt x="21146" y="16954"/>
                    <a:pt x="22289" y="14097"/>
                    <a:pt x="22289" y="11144"/>
                  </a:cubicBezTo>
                  <a:cubicBezTo>
                    <a:pt x="22289" y="8191"/>
                    <a:pt x="21146" y="5334"/>
                    <a:pt x="19050" y="3238"/>
                  </a:cubicBezTo>
                  <a:cubicBezTo>
                    <a:pt x="16859" y="1048"/>
                    <a:pt x="14002" y="0"/>
                    <a:pt x="11145" y="0"/>
                  </a:cubicBezTo>
                  <a:lnTo>
                    <a:pt x="11145"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6" name="Google Shape;976;p46"/>
            <p:cNvSpPr/>
            <p:nvPr/>
          </p:nvSpPr>
          <p:spPr>
            <a:xfrm>
              <a:off x="8839962" y="4517135"/>
              <a:ext cx="22288" cy="22336"/>
            </a:xfrm>
            <a:custGeom>
              <a:rect b="b" l="l" r="r" t="t"/>
              <a:pathLst>
                <a:path extrusionOk="0" h="22336" w="22288">
                  <a:moveTo>
                    <a:pt x="11144" y="0"/>
                  </a:moveTo>
                  <a:cubicBezTo>
                    <a:pt x="8287" y="0"/>
                    <a:pt x="5429" y="1048"/>
                    <a:pt x="3238" y="3238"/>
                  </a:cubicBezTo>
                  <a:cubicBezTo>
                    <a:pt x="1143" y="5334"/>
                    <a:pt x="0" y="8192"/>
                    <a:pt x="0" y="11144"/>
                  </a:cubicBezTo>
                  <a:cubicBezTo>
                    <a:pt x="0" y="14097"/>
                    <a:pt x="1143" y="16954"/>
                    <a:pt x="3238" y="19050"/>
                  </a:cubicBezTo>
                  <a:cubicBezTo>
                    <a:pt x="7620" y="23432"/>
                    <a:pt x="14668" y="23432"/>
                    <a:pt x="19050" y="19050"/>
                  </a:cubicBezTo>
                  <a:cubicBezTo>
                    <a:pt x="21145" y="16954"/>
                    <a:pt x="22288" y="14097"/>
                    <a:pt x="22288" y="11144"/>
                  </a:cubicBezTo>
                  <a:cubicBezTo>
                    <a:pt x="22288" y="8192"/>
                    <a:pt x="21145" y="5334"/>
                    <a:pt x="19050" y="3238"/>
                  </a:cubicBezTo>
                  <a:cubicBezTo>
                    <a:pt x="16859" y="1048"/>
                    <a:pt x="14001" y="0"/>
                    <a:pt x="11144" y="0"/>
                  </a:cubicBezTo>
                  <a:lnTo>
                    <a:pt x="1114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7" name="Google Shape;977;p46"/>
            <p:cNvSpPr/>
            <p:nvPr/>
          </p:nvSpPr>
          <p:spPr>
            <a:xfrm>
              <a:off x="8626982" y="4449889"/>
              <a:ext cx="381000" cy="224123"/>
            </a:xfrm>
            <a:custGeom>
              <a:rect b="b" l="l" r="r" t="t"/>
              <a:pathLst>
                <a:path extrusionOk="0" h="224123" w="381000">
                  <a:moveTo>
                    <a:pt x="0" y="0"/>
                  </a:moveTo>
                  <a:lnTo>
                    <a:pt x="0" y="224123"/>
                  </a:lnTo>
                  <a:lnTo>
                    <a:pt x="381000" y="224123"/>
                  </a:lnTo>
                  <a:lnTo>
                    <a:pt x="381000" y="0"/>
                  </a:lnTo>
                  <a:lnTo>
                    <a:pt x="0" y="0"/>
                  </a:lnTo>
                  <a:close/>
                  <a:moveTo>
                    <a:pt x="326327" y="169450"/>
                  </a:moveTo>
                  <a:cubicBezTo>
                    <a:pt x="319754" y="176022"/>
                    <a:pt x="311182" y="179261"/>
                    <a:pt x="302514" y="179261"/>
                  </a:cubicBezTo>
                  <a:cubicBezTo>
                    <a:pt x="293847" y="179261"/>
                    <a:pt x="285274" y="176022"/>
                    <a:pt x="278702" y="169450"/>
                  </a:cubicBezTo>
                  <a:cubicBezTo>
                    <a:pt x="268987" y="159734"/>
                    <a:pt x="266510" y="145637"/>
                    <a:pt x="271082" y="133541"/>
                  </a:cubicBezTo>
                  <a:lnTo>
                    <a:pt x="240792" y="107537"/>
                  </a:lnTo>
                  <a:cubicBezTo>
                    <a:pt x="235649" y="110490"/>
                    <a:pt x="229838" y="112014"/>
                    <a:pt x="224028" y="112014"/>
                  </a:cubicBezTo>
                  <a:cubicBezTo>
                    <a:pt x="219933" y="112014"/>
                    <a:pt x="215837" y="111252"/>
                    <a:pt x="211931" y="109728"/>
                  </a:cubicBezTo>
                  <a:lnTo>
                    <a:pt x="185928" y="140018"/>
                  </a:lnTo>
                  <a:cubicBezTo>
                    <a:pt x="188881" y="145066"/>
                    <a:pt x="190405" y="150781"/>
                    <a:pt x="190405" y="156782"/>
                  </a:cubicBezTo>
                  <a:cubicBezTo>
                    <a:pt x="190405" y="165735"/>
                    <a:pt x="186881" y="174212"/>
                    <a:pt x="180594" y="180594"/>
                  </a:cubicBezTo>
                  <a:cubicBezTo>
                    <a:pt x="174213" y="186976"/>
                    <a:pt x="165831" y="190405"/>
                    <a:pt x="156782" y="190405"/>
                  </a:cubicBezTo>
                  <a:cubicBezTo>
                    <a:pt x="147733" y="190405"/>
                    <a:pt x="139351" y="186880"/>
                    <a:pt x="132969" y="180594"/>
                  </a:cubicBezTo>
                  <a:cubicBezTo>
                    <a:pt x="123349" y="170974"/>
                    <a:pt x="120778" y="156782"/>
                    <a:pt x="125445" y="144685"/>
                  </a:cubicBezTo>
                  <a:lnTo>
                    <a:pt x="95155" y="118682"/>
                  </a:lnTo>
                  <a:cubicBezTo>
                    <a:pt x="90011" y="121634"/>
                    <a:pt x="84201" y="123158"/>
                    <a:pt x="78391" y="123158"/>
                  </a:cubicBezTo>
                  <a:cubicBezTo>
                    <a:pt x="69818" y="123158"/>
                    <a:pt x="61151" y="119920"/>
                    <a:pt x="54579" y="113347"/>
                  </a:cubicBezTo>
                  <a:cubicBezTo>
                    <a:pt x="41434" y="100203"/>
                    <a:pt x="41434" y="78867"/>
                    <a:pt x="54579" y="65818"/>
                  </a:cubicBezTo>
                  <a:cubicBezTo>
                    <a:pt x="67723" y="52673"/>
                    <a:pt x="89059" y="52673"/>
                    <a:pt x="102108" y="65818"/>
                  </a:cubicBezTo>
                  <a:cubicBezTo>
                    <a:pt x="111824" y="75533"/>
                    <a:pt x="114300" y="89630"/>
                    <a:pt x="109728" y="101727"/>
                  </a:cubicBezTo>
                  <a:lnTo>
                    <a:pt x="140018" y="127730"/>
                  </a:lnTo>
                  <a:cubicBezTo>
                    <a:pt x="145066" y="124778"/>
                    <a:pt x="150781" y="123254"/>
                    <a:pt x="156782" y="123254"/>
                  </a:cubicBezTo>
                  <a:cubicBezTo>
                    <a:pt x="160973" y="123254"/>
                    <a:pt x="165068" y="124016"/>
                    <a:pt x="168879" y="125539"/>
                  </a:cubicBezTo>
                  <a:lnTo>
                    <a:pt x="194882" y="95250"/>
                  </a:lnTo>
                  <a:cubicBezTo>
                    <a:pt x="187453" y="82391"/>
                    <a:pt x="189262" y="65722"/>
                    <a:pt x="200216" y="54674"/>
                  </a:cubicBezTo>
                  <a:cubicBezTo>
                    <a:pt x="213360" y="41529"/>
                    <a:pt x="234696" y="41529"/>
                    <a:pt x="247745" y="54674"/>
                  </a:cubicBezTo>
                  <a:cubicBezTo>
                    <a:pt x="257461" y="64389"/>
                    <a:pt x="259938" y="78486"/>
                    <a:pt x="255366" y="90583"/>
                  </a:cubicBezTo>
                  <a:lnTo>
                    <a:pt x="285655" y="116586"/>
                  </a:lnTo>
                  <a:cubicBezTo>
                    <a:pt x="298514" y="109157"/>
                    <a:pt x="315183" y="110966"/>
                    <a:pt x="326231" y="121920"/>
                  </a:cubicBezTo>
                  <a:cubicBezTo>
                    <a:pt x="339376" y="135064"/>
                    <a:pt x="339376" y="156401"/>
                    <a:pt x="326231" y="169450"/>
                  </a:cubicBezTo>
                  <a:lnTo>
                    <a:pt x="326231" y="16945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8" name="Google Shape;978;p46"/>
            <p:cNvSpPr/>
            <p:nvPr/>
          </p:nvSpPr>
          <p:spPr>
            <a:xfrm>
              <a:off x="8772674" y="4595526"/>
              <a:ext cx="22329" cy="22383"/>
            </a:xfrm>
            <a:custGeom>
              <a:rect b="b" l="l" r="r" t="t"/>
              <a:pathLst>
                <a:path extrusionOk="0" h="22383" w="22329">
                  <a:moveTo>
                    <a:pt x="11185" y="0"/>
                  </a:moveTo>
                  <a:cubicBezTo>
                    <a:pt x="8232" y="0"/>
                    <a:pt x="5375" y="1143"/>
                    <a:pt x="3279" y="3238"/>
                  </a:cubicBezTo>
                  <a:cubicBezTo>
                    <a:pt x="2994" y="3524"/>
                    <a:pt x="2898" y="3620"/>
                    <a:pt x="2803" y="3715"/>
                  </a:cubicBezTo>
                  <a:lnTo>
                    <a:pt x="2803" y="3905"/>
                  </a:lnTo>
                  <a:cubicBezTo>
                    <a:pt x="-1102" y="8287"/>
                    <a:pt x="-912" y="14954"/>
                    <a:pt x="3279" y="19050"/>
                  </a:cubicBezTo>
                  <a:cubicBezTo>
                    <a:pt x="5375" y="21146"/>
                    <a:pt x="8232" y="22384"/>
                    <a:pt x="11185" y="22384"/>
                  </a:cubicBezTo>
                  <a:cubicBezTo>
                    <a:pt x="14138" y="22384"/>
                    <a:pt x="16995" y="21241"/>
                    <a:pt x="19091" y="19145"/>
                  </a:cubicBezTo>
                  <a:lnTo>
                    <a:pt x="19091" y="19145"/>
                  </a:lnTo>
                  <a:cubicBezTo>
                    <a:pt x="21186" y="17050"/>
                    <a:pt x="22329" y="14192"/>
                    <a:pt x="22329" y="11239"/>
                  </a:cubicBezTo>
                  <a:cubicBezTo>
                    <a:pt x="22329" y="8287"/>
                    <a:pt x="21186" y="5429"/>
                    <a:pt x="19091" y="3334"/>
                  </a:cubicBezTo>
                  <a:cubicBezTo>
                    <a:pt x="16995" y="1238"/>
                    <a:pt x="14138" y="0"/>
                    <a:pt x="11185" y="0"/>
                  </a:cubicBezTo>
                  <a:lnTo>
                    <a:pt x="11185"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79" name="Google Shape;979;p46"/>
            <p:cNvSpPr/>
            <p:nvPr/>
          </p:nvSpPr>
          <p:spPr>
            <a:xfrm>
              <a:off x="8918448" y="4584287"/>
              <a:ext cx="22288" cy="22336"/>
            </a:xfrm>
            <a:custGeom>
              <a:rect b="b" l="l" r="r" t="t"/>
              <a:pathLst>
                <a:path extrusionOk="0" h="22336" w="22288">
                  <a:moveTo>
                    <a:pt x="11144" y="0"/>
                  </a:moveTo>
                  <a:cubicBezTo>
                    <a:pt x="8287" y="0"/>
                    <a:pt x="5429" y="1048"/>
                    <a:pt x="3238" y="3238"/>
                  </a:cubicBezTo>
                  <a:cubicBezTo>
                    <a:pt x="1143" y="5334"/>
                    <a:pt x="0" y="8191"/>
                    <a:pt x="0" y="11144"/>
                  </a:cubicBezTo>
                  <a:cubicBezTo>
                    <a:pt x="0" y="14097"/>
                    <a:pt x="1143" y="16954"/>
                    <a:pt x="3238" y="19050"/>
                  </a:cubicBezTo>
                  <a:cubicBezTo>
                    <a:pt x="7620" y="23431"/>
                    <a:pt x="14668" y="23431"/>
                    <a:pt x="19050" y="19050"/>
                  </a:cubicBezTo>
                  <a:cubicBezTo>
                    <a:pt x="21145" y="16954"/>
                    <a:pt x="22288" y="14097"/>
                    <a:pt x="22288" y="11144"/>
                  </a:cubicBezTo>
                  <a:cubicBezTo>
                    <a:pt x="22288" y="8191"/>
                    <a:pt x="21145" y="5334"/>
                    <a:pt x="19050" y="3238"/>
                  </a:cubicBezTo>
                  <a:cubicBezTo>
                    <a:pt x="16859" y="1048"/>
                    <a:pt x="14001" y="0"/>
                    <a:pt x="11144" y="0"/>
                  </a:cubicBezTo>
                  <a:lnTo>
                    <a:pt x="1114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980" name="Google Shape;980;p46"/>
          <p:cNvGrpSpPr/>
          <p:nvPr/>
        </p:nvGrpSpPr>
        <p:grpSpPr>
          <a:xfrm>
            <a:off x="6405016" y="4040065"/>
            <a:ext cx="398640" cy="398639"/>
            <a:chOff x="7849838" y="4438650"/>
            <a:chExt cx="381000" cy="380999"/>
          </a:xfrm>
        </p:grpSpPr>
        <p:sp>
          <p:nvSpPr>
            <p:cNvPr id="981" name="Google Shape;981;p46"/>
            <p:cNvSpPr/>
            <p:nvPr/>
          </p:nvSpPr>
          <p:spPr>
            <a:xfrm>
              <a:off x="7849838" y="4438650"/>
              <a:ext cx="381000" cy="56006"/>
            </a:xfrm>
            <a:custGeom>
              <a:rect b="b" l="l" r="r" t="t"/>
              <a:pathLst>
                <a:path extrusionOk="0" h="56006" w="381000">
                  <a:moveTo>
                    <a:pt x="0" y="0"/>
                  </a:moveTo>
                  <a:lnTo>
                    <a:pt x="381000" y="0"/>
                  </a:lnTo>
                  <a:lnTo>
                    <a:pt x="381000" y="56007"/>
                  </a:lnTo>
                  <a:lnTo>
                    <a:pt x="0" y="560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2" name="Google Shape;982;p46"/>
            <p:cNvSpPr/>
            <p:nvPr/>
          </p:nvSpPr>
          <p:spPr>
            <a:xfrm>
              <a:off x="7872221" y="4517135"/>
              <a:ext cx="336137" cy="302514"/>
            </a:xfrm>
            <a:custGeom>
              <a:rect b="b" l="l" r="r" t="t"/>
              <a:pathLst>
                <a:path extrusionOk="0" h="302514" w="336137">
                  <a:moveTo>
                    <a:pt x="0" y="212884"/>
                  </a:moveTo>
                  <a:lnTo>
                    <a:pt x="156877" y="212884"/>
                  </a:lnTo>
                  <a:lnTo>
                    <a:pt x="156877" y="239173"/>
                  </a:lnTo>
                  <a:lnTo>
                    <a:pt x="62675" y="281083"/>
                  </a:lnTo>
                  <a:lnTo>
                    <a:pt x="71819" y="301562"/>
                  </a:lnTo>
                  <a:lnTo>
                    <a:pt x="156877" y="263747"/>
                  </a:lnTo>
                  <a:lnTo>
                    <a:pt x="156877" y="302514"/>
                  </a:lnTo>
                  <a:lnTo>
                    <a:pt x="179261" y="302514"/>
                  </a:lnTo>
                  <a:lnTo>
                    <a:pt x="179261" y="263747"/>
                  </a:lnTo>
                  <a:lnTo>
                    <a:pt x="264319" y="301562"/>
                  </a:lnTo>
                  <a:lnTo>
                    <a:pt x="273463" y="281083"/>
                  </a:lnTo>
                  <a:lnTo>
                    <a:pt x="179261" y="239173"/>
                  </a:lnTo>
                  <a:lnTo>
                    <a:pt x="179261" y="212884"/>
                  </a:lnTo>
                  <a:lnTo>
                    <a:pt x="336138" y="212884"/>
                  </a:lnTo>
                  <a:lnTo>
                    <a:pt x="336138" y="0"/>
                  </a:lnTo>
                  <a:lnTo>
                    <a:pt x="0" y="0"/>
                  </a:lnTo>
                  <a:lnTo>
                    <a:pt x="0" y="212884"/>
                  </a:lnTo>
                  <a:close/>
                  <a:moveTo>
                    <a:pt x="226029" y="38767"/>
                  </a:moveTo>
                  <a:lnTo>
                    <a:pt x="241840" y="22955"/>
                  </a:lnTo>
                  <a:lnTo>
                    <a:pt x="257652" y="38767"/>
                  </a:lnTo>
                  <a:lnTo>
                    <a:pt x="273463" y="22955"/>
                  </a:lnTo>
                  <a:lnTo>
                    <a:pt x="289274" y="38767"/>
                  </a:lnTo>
                  <a:lnTo>
                    <a:pt x="273463" y="54578"/>
                  </a:lnTo>
                  <a:lnTo>
                    <a:pt x="289274" y="70390"/>
                  </a:lnTo>
                  <a:lnTo>
                    <a:pt x="273463" y="86201"/>
                  </a:lnTo>
                  <a:lnTo>
                    <a:pt x="257652" y="70390"/>
                  </a:lnTo>
                  <a:lnTo>
                    <a:pt x="241840" y="86201"/>
                  </a:lnTo>
                  <a:lnTo>
                    <a:pt x="226029" y="70390"/>
                  </a:lnTo>
                  <a:lnTo>
                    <a:pt x="241840" y="54578"/>
                  </a:lnTo>
                  <a:lnTo>
                    <a:pt x="226029" y="38767"/>
                  </a:lnTo>
                  <a:close/>
                  <a:moveTo>
                    <a:pt x="44768" y="22384"/>
                  </a:moveTo>
                  <a:lnTo>
                    <a:pt x="67152" y="22384"/>
                  </a:lnTo>
                  <a:lnTo>
                    <a:pt x="67152" y="89630"/>
                  </a:lnTo>
                  <a:lnTo>
                    <a:pt x="89535" y="89630"/>
                  </a:lnTo>
                  <a:lnTo>
                    <a:pt x="89535" y="44768"/>
                  </a:lnTo>
                  <a:lnTo>
                    <a:pt x="111919" y="44768"/>
                  </a:lnTo>
                  <a:lnTo>
                    <a:pt x="111919" y="89630"/>
                  </a:lnTo>
                  <a:lnTo>
                    <a:pt x="134303" y="89630"/>
                  </a:lnTo>
                  <a:lnTo>
                    <a:pt x="134303" y="33623"/>
                  </a:lnTo>
                  <a:lnTo>
                    <a:pt x="156686" y="33623"/>
                  </a:lnTo>
                  <a:lnTo>
                    <a:pt x="156686" y="89630"/>
                  </a:lnTo>
                  <a:lnTo>
                    <a:pt x="179070" y="89630"/>
                  </a:lnTo>
                  <a:lnTo>
                    <a:pt x="179070" y="112014"/>
                  </a:lnTo>
                  <a:lnTo>
                    <a:pt x="44577" y="112014"/>
                  </a:lnTo>
                  <a:lnTo>
                    <a:pt x="44577" y="22384"/>
                  </a:lnTo>
                  <a:close/>
                  <a:moveTo>
                    <a:pt x="44768" y="156877"/>
                  </a:moveTo>
                  <a:lnTo>
                    <a:pt x="64580" y="156877"/>
                  </a:lnTo>
                  <a:lnTo>
                    <a:pt x="112014" y="133160"/>
                  </a:lnTo>
                  <a:lnTo>
                    <a:pt x="157353" y="155829"/>
                  </a:lnTo>
                  <a:lnTo>
                    <a:pt x="212884" y="133636"/>
                  </a:lnTo>
                  <a:lnTo>
                    <a:pt x="271082" y="156877"/>
                  </a:lnTo>
                  <a:lnTo>
                    <a:pt x="291370" y="156877"/>
                  </a:lnTo>
                  <a:lnTo>
                    <a:pt x="291370" y="179261"/>
                  </a:lnTo>
                  <a:lnTo>
                    <a:pt x="266795" y="179261"/>
                  </a:lnTo>
                  <a:lnTo>
                    <a:pt x="212884" y="157734"/>
                  </a:lnTo>
                  <a:lnTo>
                    <a:pt x="156306" y="180308"/>
                  </a:lnTo>
                  <a:lnTo>
                    <a:pt x="112014" y="158115"/>
                  </a:lnTo>
                  <a:lnTo>
                    <a:pt x="69818" y="179165"/>
                  </a:lnTo>
                  <a:lnTo>
                    <a:pt x="44768" y="179165"/>
                  </a:lnTo>
                  <a:lnTo>
                    <a:pt x="44768" y="15678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983" name="Google Shape;983;p46"/>
          <p:cNvSpPr/>
          <p:nvPr/>
        </p:nvSpPr>
        <p:spPr>
          <a:xfrm>
            <a:off x="5592500" y="4040421"/>
            <a:ext cx="397746" cy="397746"/>
          </a:xfrm>
          <a:custGeom>
            <a:rect b="b" l="l" r="r" t="t"/>
            <a:pathLst>
              <a:path extrusionOk="0" h="380618" w="380618">
                <a:moveTo>
                  <a:pt x="44863" y="336137"/>
                </a:moveTo>
                <a:lnTo>
                  <a:pt x="44863" y="295370"/>
                </a:lnTo>
                <a:lnTo>
                  <a:pt x="89535" y="241840"/>
                </a:lnTo>
                <a:lnTo>
                  <a:pt x="134969" y="298704"/>
                </a:lnTo>
                <a:lnTo>
                  <a:pt x="193357" y="217646"/>
                </a:lnTo>
                <a:lnTo>
                  <a:pt x="232029" y="299371"/>
                </a:lnTo>
                <a:lnTo>
                  <a:pt x="290989" y="240411"/>
                </a:lnTo>
                <a:cubicBezTo>
                  <a:pt x="297847" y="244412"/>
                  <a:pt x="305657" y="246602"/>
                  <a:pt x="313753" y="246602"/>
                </a:cubicBezTo>
                <a:cubicBezTo>
                  <a:pt x="338519" y="246602"/>
                  <a:pt x="358616" y="226600"/>
                  <a:pt x="358616" y="201739"/>
                </a:cubicBezTo>
                <a:cubicBezTo>
                  <a:pt x="358616" y="176879"/>
                  <a:pt x="338614" y="156877"/>
                  <a:pt x="313753" y="156877"/>
                </a:cubicBezTo>
                <a:cubicBezTo>
                  <a:pt x="301752" y="156877"/>
                  <a:pt x="290512" y="161544"/>
                  <a:pt x="282035" y="170021"/>
                </a:cubicBezTo>
                <a:lnTo>
                  <a:pt x="282035" y="170021"/>
                </a:lnTo>
                <a:cubicBezTo>
                  <a:pt x="273558" y="178498"/>
                  <a:pt x="268891" y="189738"/>
                  <a:pt x="268891" y="201739"/>
                </a:cubicBezTo>
                <a:cubicBezTo>
                  <a:pt x="268891" y="209836"/>
                  <a:pt x="271081" y="217646"/>
                  <a:pt x="275082" y="224504"/>
                </a:cubicBezTo>
                <a:lnTo>
                  <a:pt x="238601" y="260985"/>
                </a:lnTo>
                <a:lnTo>
                  <a:pt x="208216" y="196882"/>
                </a:lnTo>
                <a:lnTo>
                  <a:pt x="281273" y="95536"/>
                </a:lnTo>
                <a:cubicBezTo>
                  <a:pt x="287750" y="99060"/>
                  <a:pt x="294989" y="100870"/>
                  <a:pt x="302514" y="100870"/>
                </a:cubicBezTo>
                <a:cubicBezTo>
                  <a:pt x="327279" y="100870"/>
                  <a:pt x="347377" y="80867"/>
                  <a:pt x="347377" y="56007"/>
                </a:cubicBezTo>
                <a:cubicBezTo>
                  <a:pt x="347377" y="31147"/>
                  <a:pt x="327374" y="11144"/>
                  <a:pt x="302514" y="11144"/>
                </a:cubicBezTo>
                <a:cubicBezTo>
                  <a:pt x="277654" y="11144"/>
                  <a:pt x="257651" y="31147"/>
                  <a:pt x="257651" y="56007"/>
                </a:cubicBezTo>
                <a:cubicBezTo>
                  <a:pt x="257651" y="64675"/>
                  <a:pt x="260127" y="72962"/>
                  <a:pt x="264700" y="80105"/>
                </a:cubicBezTo>
                <a:lnTo>
                  <a:pt x="197263" y="173736"/>
                </a:lnTo>
                <a:lnTo>
                  <a:pt x="140398" y="53816"/>
                </a:lnTo>
                <a:lnTo>
                  <a:pt x="44767" y="81915"/>
                </a:lnTo>
                <a:lnTo>
                  <a:pt x="44767" y="0"/>
                </a:lnTo>
                <a:lnTo>
                  <a:pt x="22384" y="0"/>
                </a:lnTo>
                <a:lnTo>
                  <a:pt x="22384" y="22384"/>
                </a:lnTo>
                <a:lnTo>
                  <a:pt x="0" y="22384"/>
                </a:lnTo>
                <a:lnTo>
                  <a:pt x="0" y="44768"/>
                </a:lnTo>
                <a:lnTo>
                  <a:pt x="22384" y="44768"/>
                </a:lnTo>
                <a:lnTo>
                  <a:pt x="22384" y="67151"/>
                </a:lnTo>
                <a:lnTo>
                  <a:pt x="0" y="67151"/>
                </a:lnTo>
                <a:lnTo>
                  <a:pt x="0" y="89535"/>
                </a:lnTo>
                <a:lnTo>
                  <a:pt x="22384" y="89535"/>
                </a:lnTo>
                <a:lnTo>
                  <a:pt x="22384" y="111919"/>
                </a:lnTo>
                <a:lnTo>
                  <a:pt x="0" y="111919"/>
                </a:lnTo>
                <a:lnTo>
                  <a:pt x="0" y="134303"/>
                </a:lnTo>
                <a:lnTo>
                  <a:pt x="22384" y="134303"/>
                </a:lnTo>
                <a:lnTo>
                  <a:pt x="22384" y="156686"/>
                </a:lnTo>
                <a:lnTo>
                  <a:pt x="0" y="156686"/>
                </a:lnTo>
                <a:lnTo>
                  <a:pt x="0" y="179070"/>
                </a:lnTo>
                <a:lnTo>
                  <a:pt x="22384" y="179070"/>
                </a:lnTo>
                <a:lnTo>
                  <a:pt x="22384" y="201454"/>
                </a:lnTo>
                <a:lnTo>
                  <a:pt x="0" y="201454"/>
                </a:lnTo>
                <a:lnTo>
                  <a:pt x="0" y="223838"/>
                </a:lnTo>
                <a:lnTo>
                  <a:pt x="22384" y="223838"/>
                </a:lnTo>
                <a:lnTo>
                  <a:pt x="22384" y="246221"/>
                </a:lnTo>
                <a:lnTo>
                  <a:pt x="0" y="246221"/>
                </a:lnTo>
                <a:lnTo>
                  <a:pt x="0" y="268605"/>
                </a:lnTo>
                <a:lnTo>
                  <a:pt x="22384" y="268605"/>
                </a:lnTo>
                <a:lnTo>
                  <a:pt x="22384" y="290989"/>
                </a:lnTo>
                <a:lnTo>
                  <a:pt x="0" y="290989"/>
                </a:lnTo>
                <a:lnTo>
                  <a:pt x="0" y="313372"/>
                </a:lnTo>
                <a:lnTo>
                  <a:pt x="22384" y="313372"/>
                </a:lnTo>
                <a:lnTo>
                  <a:pt x="22384" y="358235"/>
                </a:lnTo>
                <a:lnTo>
                  <a:pt x="67246" y="358235"/>
                </a:lnTo>
                <a:lnTo>
                  <a:pt x="67246" y="380619"/>
                </a:lnTo>
                <a:lnTo>
                  <a:pt x="89630" y="380619"/>
                </a:lnTo>
                <a:lnTo>
                  <a:pt x="89630" y="358235"/>
                </a:lnTo>
                <a:lnTo>
                  <a:pt x="112014" y="358235"/>
                </a:lnTo>
                <a:lnTo>
                  <a:pt x="112014" y="380619"/>
                </a:lnTo>
                <a:lnTo>
                  <a:pt x="134398" y="380619"/>
                </a:lnTo>
                <a:lnTo>
                  <a:pt x="134398" y="358235"/>
                </a:lnTo>
                <a:lnTo>
                  <a:pt x="156781" y="358235"/>
                </a:lnTo>
                <a:lnTo>
                  <a:pt x="156781" y="380619"/>
                </a:lnTo>
                <a:lnTo>
                  <a:pt x="179165" y="380619"/>
                </a:lnTo>
                <a:lnTo>
                  <a:pt x="179165" y="358235"/>
                </a:lnTo>
                <a:lnTo>
                  <a:pt x="201549" y="358235"/>
                </a:lnTo>
                <a:lnTo>
                  <a:pt x="201549" y="380619"/>
                </a:lnTo>
                <a:lnTo>
                  <a:pt x="223933" y="380619"/>
                </a:lnTo>
                <a:lnTo>
                  <a:pt x="223933" y="358235"/>
                </a:lnTo>
                <a:lnTo>
                  <a:pt x="246317" y="358235"/>
                </a:lnTo>
                <a:lnTo>
                  <a:pt x="246317" y="380619"/>
                </a:lnTo>
                <a:lnTo>
                  <a:pt x="268700" y="380619"/>
                </a:lnTo>
                <a:lnTo>
                  <a:pt x="268700" y="358235"/>
                </a:lnTo>
                <a:lnTo>
                  <a:pt x="291084" y="358235"/>
                </a:lnTo>
                <a:lnTo>
                  <a:pt x="291084" y="380619"/>
                </a:lnTo>
                <a:lnTo>
                  <a:pt x="313468" y="380619"/>
                </a:lnTo>
                <a:lnTo>
                  <a:pt x="313468" y="358235"/>
                </a:lnTo>
                <a:lnTo>
                  <a:pt x="335851" y="358235"/>
                </a:lnTo>
                <a:lnTo>
                  <a:pt x="335851" y="380619"/>
                </a:lnTo>
                <a:lnTo>
                  <a:pt x="358235" y="380619"/>
                </a:lnTo>
                <a:lnTo>
                  <a:pt x="358235" y="358235"/>
                </a:lnTo>
                <a:lnTo>
                  <a:pt x="380619" y="358235"/>
                </a:lnTo>
                <a:lnTo>
                  <a:pt x="380619" y="335852"/>
                </a:lnTo>
                <a:lnTo>
                  <a:pt x="44482" y="335852"/>
                </a:lnTo>
                <a:close/>
                <a:moveTo>
                  <a:pt x="44863" y="105251"/>
                </a:moveTo>
                <a:lnTo>
                  <a:pt x="128492" y="80677"/>
                </a:lnTo>
                <a:lnTo>
                  <a:pt x="182404" y="194501"/>
                </a:lnTo>
                <a:lnTo>
                  <a:pt x="134017" y="261652"/>
                </a:lnTo>
                <a:lnTo>
                  <a:pt x="89821" y="206407"/>
                </a:lnTo>
                <a:lnTo>
                  <a:pt x="44863" y="260413"/>
                </a:lnTo>
                <a:lnTo>
                  <a:pt x="44863" y="10525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984" name="Google Shape;984;p46"/>
          <p:cNvGrpSpPr/>
          <p:nvPr/>
        </p:nvGrpSpPr>
        <p:grpSpPr>
          <a:xfrm>
            <a:off x="4778762" y="4040363"/>
            <a:ext cx="398839" cy="398042"/>
            <a:chOff x="6295548" y="4438935"/>
            <a:chExt cx="381190" cy="380428"/>
          </a:xfrm>
        </p:grpSpPr>
        <p:sp>
          <p:nvSpPr>
            <p:cNvPr id="985" name="Google Shape;985;p46"/>
            <p:cNvSpPr/>
            <p:nvPr/>
          </p:nvSpPr>
          <p:spPr>
            <a:xfrm>
              <a:off x="6441185" y="4730876"/>
              <a:ext cx="89725" cy="88487"/>
            </a:xfrm>
            <a:custGeom>
              <a:rect b="b" l="l" r="r" t="t"/>
              <a:pathLst>
                <a:path extrusionOk="0" h="88487" w="89725">
                  <a:moveTo>
                    <a:pt x="0" y="0"/>
                  </a:moveTo>
                  <a:lnTo>
                    <a:pt x="0" y="88487"/>
                  </a:lnTo>
                  <a:lnTo>
                    <a:pt x="44863" y="60484"/>
                  </a:lnTo>
                  <a:lnTo>
                    <a:pt x="89726" y="88487"/>
                  </a:lnTo>
                  <a:lnTo>
                    <a:pt x="89726" y="0"/>
                  </a:lnTo>
                  <a:cubicBezTo>
                    <a:pt x="76676" y="8668"/>
                    <a:pt x="61246" y="13430"/>
                    <a:pt x="44863" y="13430"/>
                  </a:cubicBezTo>
                  <a:cubicBezTo>
                    <a:pt x="28480" y="13430"/>
                    <a:pt x="13145" y="8668"/>
                    <a:pt x="0" y="0"/>
                  </a:cubicBez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6" name="Google Shape;986;p46"/>
            <p:cNvSpPr/>
            <p:nvPr/>
          </p:nvSpPr>
          <p:spPr>
            <a:xfrm>
              <a:off x="6295548" y="4438935"/>
              <a:ext cx="381190" cy="235362"/>
            </a:xfrm>
            <a:custGeom>
              <a:rect b="b" l="l" r="r" t="t"/>
              <a:pathLst>
                <a:path extrusionOk="0" h="235362" w="381190">
                  <a:moveTo>
                    <a:pt x="0" y="0"/>
                  </a:moveTo>
                  <a:lnTo>
                    <a:pt x="0" y="235363"/>
                  </a:lnTo>
                  <a:lnTo>
                    <a:pt x="112871" y="235363"/>
                  </a:lnTo>
                  <a:cubicBezTo>
                    <a:pt x="112395" y="231648"/>
                    <a:pt x="112109" y="227933"/>
                    <a:pt x="112109" y="224123"/>
                  </a:cubicBezTo>
                  <a:cubicBezTo>
                    <a:pt x="112109" y="180880"/>
                    <a:pt x="147256" y="145637"/>
                    <a:pt x="190595" y="145637"/>
                  </a:cubicBezTo>
                  <a:cubicBezTo>
                    <a:pt x="233934" y="145637"/>
                    <a:pt x="269081" y="180785"/>
                    <a:pt x="269081" y="224123"/>
                  </a:cubicBezTo>
                  <a:cubicBezTo>
                    <a:pt x="269081" y="227933"/>
                    <a:pt x="268796" y="231648"/>
                    <a:pt x="268319" y="235363"/>
                  </a:cubicBezTo>
                  <a:lnTo>
                    <a:pt x="381190" y="235363"/>
                  </a:lnTo>
                  <a:lnTo>
                    <a:pt x="381190" y="0"/>
                  </a:lnTo>
                  <a:lnTo>
                    <a:pt x="190" y="0"/>
                  </a:lnTo>
                  <a:close/>
                  <a:moveTo>
                    <a:pt x="44863" y="44863"/>
                  </a:moveTo>
                  <a:lnTo>
                    <a:pt x="168116" y="44863"/>
                  </a:lnTo>
                  <a:lnTo>
                    <a:pt x="168116" y="67246"/>
                  </a:lnTo>
                  <a:lnTo>
                    <a:pt x="44863" y="67246"/>
                  </a:lnTo>
                  <a:lnTo>
                    <a:pt x="44863" y="44863"/>
                  </a:lnTo>
                  <a:close/>
                  <a:moveTo>
                    <a:pt x="112109" y="156877"/>
                  </a:moveTo>
                  <a:lnTo>
                    <a:pt x="44863" y="156877"/>
                  </a:lnTo>
                  <a:lnTo>
                    <a:pt x="44863" y="134493"/>
                  </a:lnTo>
                  <a:lnTo>
                    <a:pt x="112109" y="134493"/>
                  </a:lnTo>
                  <a:lnTo>
                    <a:pt x="112109" y="156877"/>
                  </a:lnTo>
                  <a:close/>
                  <a:moveTo>
                    <a:pt x="336232" y="156877"/>
                  </a:moveTo>
                  <a:lnTo>
                    <a:pt x="268986" y="156877"/>
                  </a:lnTo>
                  <a:lnTo>
                    <a:pt x="268986" y="134493"/>
                  </a:lnTo>
                  <a:lnTo>
                    <a:pt x="336232" y="134493"/>
                  </a:lnTo>
                  <a:lnTo>
                    <a:pt x="336232" y="156877"/>
                  </a:lnTo>
                  <a:close/>
                  <a:moveTo>
                    <a:pt x="336232" y="112014"/>
                  </a:moveTo>
                  <a:lnTo>
                    <a:pt x="44863" y="112014"/>
                  </a:lnTo>
                  <a:lnTo>
                    <a:pt x="44863" y="89630"/>
                  </a:lnTo>
                  <a:lnTo>
                    <a:pt x="336232" y="89630"/>
                  </a:lnTo>
                  <a:lnTo>
                    <a:pt x="336232" y="112014"/>
                  </a:lnTo>
                  <a:close/>
                  <a:moveTo>
                    <a:pt x="336232" y="67151"/>
                  </a:moveTo>
                  <a:lnTo>
                    <a:pt x="201739" y="67151"/>
                  </a:lnTo>
                  <a:lnTo>
                    <a:pt x="201739" y="44768"/>
                  </a:lnTo>
                  <a:lnTo>
                    <a:pt x="336232" y="44768"/>
                  </a:lnTo>
                  <a:lnTo>
                    <a:pt x="336232" y="6715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87" name="Google Shape;987;p46"/>
            <p:cNvSpPr/>
            <p:nvPr/>
          </p:nvSpPr>
          <p:spPr>
            <a:xfrm>
              <a:off x="6427184" y="4604194"/>
              <a:ext cx="117729" cy="117728"/>
            </a:xfrm>
            <a:custGeom>
              <a:rect b="b" l="l" r="r" t="t"/>
              <a:pathLst>
                <a:path extrusionOk="0" h="117728" w="117729">
                  <a:moveTo>
                    <a:pt x="58865" y="0"/>
                  </a:moveTo>
                  <a:cubicBezTo>
                    <a:pt x="26384" y="0"/>
                    <a:pt x="0" y="26384"/>
                    <a:pt x="0" y="58864"/>
                  </a:cubicBezTo>
                  <a:cubicBezTo>
                    <a:pt x="0" y="91345"/>
                    <a:pt x="25527" y="117729"/>
                    <a:pt x="58865" y="117729"/>
                  </a:cubicBezTo>
                  <a:cubicBezTo>
                    <a:pt x="92202" y="117729"/>
                    <a:pt x="117729" y="90678"/>
                    <a:pt x="117729" y="58864"/>
                  </a:cubicBezTo>
                  <a:cubicBezTo>
                    <a:pt x="117729" y="27051"/>
                    <a:pt x="91345" y="0"/>
                    <a:pt x="58865" y="0"/>
                  </a:cubicBezTo>
                  <a:lnTo>
                    <a:pt x="58865" y="0"/>
                  </a:lnTo>
                  <a:close/>
                  <a:moveTo>
                    <a:pt x="70104" y="70009"/>
                  </a:moveTo>
                  <a:lnTo>
                    <a:pt x="47720" y="70009"/>
                  </a:lnTo>
                  <a:lnTo>
                    <a:pt x="47720" y="47625"/>
                  </a:lnTo>
                  <a:lnTo>
                    <a:pt x="70104" y="47625"/>
                  </a:lnTo>
                  <a:lnTo>
                    <a:pt x="70104" y="7000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988" name="Google Shape;988;p46"/>
          <p:cNvGrpSpPr/>
          <p:nvPr/>
        </p:nvGrpSpPr>
        <p:grpSpPr>
          <a:xfrm>
            <a:off x="3985269" y="4040065"/>
            <a:ext cx="358378" cy="398639"/>
            <a:chOff x="5537168" y="4438650"/>
            <a:chExt cx="342519" cy="380999"/>
          </a:xfrm>
        </p:grpSpPr>
        <p:sp>
          <p:nvSpPr>
            <p:cNvPr id="989" name="Google Shape;989;p46"/>
            <p:cNvSpPr/>
            <p:nvPr/>
          </p:nvSpPr>
          <p:spPr>
            <a:xfrm>
              <a:off x="5630132" y="4696015"/>
              <a:ext cx="156876" cy="67532"/>
            </a:xfrm>
            <a:custGeom>
              <a:rect b="b" l="l" r="r" t="t"/>
              <a:pathLst>
                <a:path extrusionOk="0" h="67532" w="156876">
                  <a:moveTo>
                    <a:pt x="125254" y="0"/>
                  </a:moveTo>
                  <a:cubicBezTo>
                    <a:pt x="95917" y="15431"/>
                    <a:pt x="60865" y="15431"/>
                    <a:pt x="31528" y="0"/>
                  </a:cubicBezTo>
                  <a:lnTo>
                    <a:pt x="22384" y="45149"/>
                  </a:lnTo>
                  <a:lnTo>
                    <a:pt x="0" y="45149"/>
                  </a:lnTo>
                  <a:lnTo>
                    <a:pt x="0" y="67532"/>
                  </a:lnTo>
                  <a:lnTo>
                    <a:pt x="156877" y="67532"/>
                  </a:lnTo>
                  <a:lnTo>
                    <a:pt x="156877" y="45149"/>
                  </a:lnTo>
                  <a:lnTo>
                    <a:pt x="134493" y="45149"/>
                  </a:lnTo>
                  <a:lnTo>
                    <a:pt x="125349"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0" name="Google Shape;990;p46"/>
            <p:cNvSpPr/>
            <p:nvPr/>
          </p:nvSpPr>
          <p:spPr>
            <a:xfrm>
              <a:off x="5596413" y="4786026"/>
              <a:ext cx="224123" cy="33623"/>
            </a:xfrm>
            <a:custGeom>
              <a:rect b="b" l="l" r="r" t="t"/>
              <a:pathLst>
                <a:path extrusionOk="0" h="33623" w="224123">
                  <a:moveTo>
                    <a:pt x="11240" y="0"/>
                  </a:moveTo>
                  <a:lnTo>
                    <a:pt x="0" y="33623"/>
                  </a:lnTo>
                  <a:lnTo>
                    <a:pt x="224123" y="33623"/>
                  </a:lnTo>
                  <a:lnTo>
                    <a:pt x="212884" y="0"/>
                  </a:lnTo>
                  <a:lnTo>
                    <a:pt x="1114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1" name="Google Shape;991;p46"/>
            <p:cNvSpPr/>
            <p:nvPr/>
          </p:nvSpPr>
          <p:spPr>
            <a:xfrm>
              <a:off x="5686139" y="4550759"/>
              <a:ext cx="44767" cy="44767"/>
            </a:xfrm>
            <a:custGeom>
              <a:rect b="b" l="l" r="r" t="t"/>
              <a:pathLst>
                <a:path extrusionOk="0" h="44767" w="44767">
                  <a:moveTo>
                    <a:pt x="44768" y="22384"/>
                  </a:moveTo>
                  <a:cubicBezTo>
                    <a:pt x="44768" y="34766"/>
                    <a:pt x="34766" y="44768"/>
                    <a:pt x="22384" y="44768"/>
                  </a:cubicBezTo>
                  <a:cubicBezTo>
                    <a:pt x="10001" y="44768"/>
                    <a:pt x="0" y="34766"/>
                    <a:pt x="0" y="22384"/>
                  </a:cubicBezTo>
                  <a:cubicBezTo>
                    <a:pt x="0" y="10001"/>
                    <a:pt x="10001" y="0"/>
                    <a:pt x="22384" y="0"/>
                  </a:cubicBezTo>
                  <a:cubicBezTo>
                    <a:pt x="34766" y="0"/>
                    <a:pt x="44768" y="10001"/>
                    <a:pt x="44768" y="22384"/>
                  </a:cubicBezTo>
                  <a:lnTo>
                    <a:pt x="44768"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2" name="Google Shape;992;p46"/>
            <p:cNvSpPr/>
            <p:nvPr/>
          </p:nvSpPr>
          <p:spPr>
            <a:xfrm>
              <a:off x="5607653" y="4505801"/>
              <a:ext cx="201739" cy="179355"/>
            </a:xfrm>
            <a:custGeom>
              <a:rect b="b" l="l" r="r" t="t"/>
              <a:pathLst>
                <a:path extrusionOk="0" h="179355" w="201739">
                  <a:moveTo>
                    <a:pt x="100870" y="179356"/>
                  </a:moveTo>
                  <a:cubicBezTo>
                    <a:pt x="156496" y="179356"/>
                    <a:pt x="201739" y="134303"/>
                    <a:pt x="201739" y="78486"/>
                  </a:cubicBezTo>
                  <a:lnTo>
                    <a:pt x="201739" y="0"/>
                  </a:lnTo>
                  <a:lnTo>
                    <a:pt x="0" y="0"/>
                  </a:lnTo>
                  <a:lnTo>
                    <a:pt x="0" y="78486"/>
                  </a:lnTo>
                  <a:cubicBezTo>
                    <a:pt x="0" y="134303"/>
                    <a:pt x="45244" y="179356"/>
                    <a:pt x="100870" y="179356"/>
                  </a:cubicBezTo>
                  <a:lnTo>
                    <a:pt x="100870" y="179356"/>
                  </a:lnTo>
                  <a:close/>
                  <a:moveTo>
                    <a:pt x="100870" y="22479"/>
                  </a:moveTo>
                  <a:cubicBezTo>
                    <a:pt x="125539" y="22479"/>
                    <a:pt x="145732" y="42577"/>
                    <a:pt x="145732" y="67342"/>
                  </a:cubicBezTo>
                  <a:cubicBezTo>
                    <a:pt x="145732" y="92107"/>
                    <a:pt x="125635" y="112204"/>
                    <a:pt x="100870" y="112204"/>
                  </a:cubicBezTo>
                  <a:cubicBezTo>
                    <a:pt x="76105" y="112204"/>
                    <a:pt x="56007" y="92107"/>
                    <a:pt x="56007" y="67342"/>
                  </a:cubicBezTo>
                  <a:cubicBezTo>
                    <a:pt x="56007" y="42577"/>
                    <a:pt x="76105" y="22479"/>
                    <a:pt x="100870" y="22479"/>
                  </a:cubicBezTo>
                  <a:lnTo>
                    <a:pt x="100870" y="2247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3" name="Google Shape;993;p46"/>
            <p:cNvSpPr/>
            <p:nvPr/>
          </p:nvSpPr>
          <p:spPr>
            <a:xfrm>
              <a:off x="5607558" y="4438650"/>
              <a:ext cx="201739" cy="44862"/>
            </a:xfrm>
            <a:custGeom>
              <a:rect b="b" l="l" r="r" t="t"/>
              <a:pathLst>
                <a:path extrusionOk="0" h="44862" w="201739">
                  <a:moveTo>
                    <a:pt x="201739" y="0"/>
                  </a:moveTo>
                  <a:lnTo>
                    <a:pt x="0" y="0"/>
                  </a:lnTo>
                  <a:lnTo>
                    <a:pt x="0" y="44863"/>
                  </a:lnTo>
                  <a:lnTo>
                    <a:pt x="201739" y="44863"/>
                  </a:lnTo>
                  <a:lnTo>
                    <a:pt x="201739" y="0"/>
                  </a:lnTo>
                  <a:lnTo>
                    <a:pt x="201739"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4" name="Google Shape;994;p46"/>
            <p:cNvSpPr/>
            <p:nvPr/>
          </p:nvSpPr>
          <p:spPr>
            <a:xfrm>
              <a:off x="5831681" y="4461033"/>
              <a:ext cx="48006" cy="118967"/>
            </a:xfrm>
            <a:custGeom>
              <a:rect b="b" l="l" r="r" t="t"/>
              <a:pathLst>
                <a:path extrusionOk="0" h="118967" w="48006">
                  <a:moveTo>
                    <a:pt x="95" y="0"/>
                  </a:moveTo>
                  <a:lnTo>
                    <a:pt x="95" y="22384"/>
                  </a:lnTo>
                  <a:lnTo>
                    <a:pt x="19336" y="22384"/>
                  </a:lnTo>
                  <a:lnTo>
                    <a:pt x="1619" y="93154"/>
                  </a:lnTo>
                  <a:lnTo>
                    <a:pt x="0" y="93916"/>
                  </a:lnTo>
                  <a:lnTo>
                    <a:pt x="0" y="118967"/>
                  </a:lnTo>
                  <a:lnTo>
                    <a:pt x="20860" y="108585"/>
                  </a:lnTo>
                  <a:lnTo>
                    <a:pt x="48006" y="0"/>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5" name="Google Shape;995;p46"/>
            <p:cNvSpPr/>
            <p:nvPr/>
          </p:nvSpPr>
          <p:spPr>
            <a:xfrm>
              <a:off x="5537168" y="4461033"/>
              <a:ext cx="48101" cy="118967"/>
            </a:xfrm>
            <a:custGeom>
              <a:rect b="b" l="l" r="r" t="t"/>
              <a:pathLst>
                <a:path extrusionOk="0" h="118967" w="48101">
                  <a:moveTo>
                    <a:pt x="27242" y="108585"/>
                  </a:moveTo>
                  <a:lnTo>
                    <a:pt x="48101" y="118967"/>
                  </a:lnTo>
                  <a:lnTo>
                    <a:pt x="48101" y="93916"/>
                  </a:lnTo>
                  <a:lnTo>
                    <a:pt x="46482" y="93154"/>
                  </a:lnTo>
                  <a:lnTo>
                    <a:pt x="28766" y="22384"/>
                  </a:lnTo>
                  <a:lnTo>
                    <a:pt x="48006" y="22384"/>
                  </a:lnTo>
                  <a:lnTo>
                    <a:pt x="48006" y="0"/>
                  </a:lnTo>
                  <a:lnTo>
                    <a:pt x="0" y="0"/>
                  </a:lnTo>
                  <a:lnTo>
                    <a:pt x="27146" y="10858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996" name="Google Shape;996;p46"/>
          <p:cNvGrpSpPr/>
          <p:nvPr/>
        </p:nvGrpSpPr>
        <p:grpSpPr>
          <a:xfrm>
            <a:off x="3156895" y="4040065"/>
            <a:ext cx="389970" cy="398639"/>
            <a:chOff x="4745450" y="4438650"/>
            <a:chExt cx="372713" cy="380999"/>
          </a:xfrm>
        </p:grpSpPr>
        <p:sp>
          <p:nvSpPr>
            <p:cNvPr id="997" name="Google Shape;997;p46"/>
            <p:cNvSpPr/>
            <p:nvPr/>
          </p:nvSpPr>
          <p:spPr>
            <a:xfrm>
              <a:off x="5009292" y="4505801"/>
              <a:ext cx="89725" cy="89725"/>
            </a:xfrm>
            <a:custGeom>
              <a:rect b="b" l="l" r="r" t="t"/>
              <a:pathLst>
                <a:path extrusionOk="0" h="89725" w="89725">
                  <a:moveTo>
                    <a:pt x="89725" y="44863"/>
                  </a:moveTo>
                  <a:cubicBezTo>
                    <a:pt x="89725" y="69628"/>
                    <a:pt x="69628" y="89726"/>
                    <a:pt x="44863" y="89726"/>
                  </a:cubicBezTo>
                  <a:cubicBezTo>
                    <a:pt x="20098" y="89726"/>
                    <a:pt x="0" y="69628"/>
                    <a:pt x="0" y="44863"/>
                  </a:cubicBezTo>
                  <a:cubicBezTo>
                    <a:pt x="0" y="20098"/>
                    <a:pt x="20098" y="0"/>
                    <a:pt x="44863" y="0"/>
                  </a:cubicBezTo>
                  <a:cubicBezTo>
                    <a:pt x="69628" y="0"/>
                    <a:pt x="89725" y="20098"/>
                    <a:pt x="89725" y="44863"/>
                  </a:cubicBezTo>
                  <a:lnTo>
                    <a:pt x="89725"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8" name="Google Shape;998;p46"/>
            <p:cNvSpPr/>
            <p:nvPr/>
          </p:nvSpPr>
          <p:spPr>
            <a:xfrm>
              <a:off x="4745450" y="4681727"/>
              <a:ext cx="258889" cy="137922"/>
            </a:xfrm>
            <a:custGeom>
              <a:rect b="b" l="l" r="r" t="t"/>
              <a:pathLst>
                <a:path extrusionOk="0" h="137922" w="258889">
                  <a:moveTo>
                    <a:pt x="163068" y="15431"/>
                  </a:moveTo>
                  <a:cubicBezTo>
                    <a:pt x="143256" y="15431"/>
                    <a:pt x="140208" y="3429"/>
                    <a:pt x="129445" y="3429"/>
                  </a:cubicBezTo>
                  <a:cubicBezTo>
                    <a:pt x="118682" y="3429"/>
                    <a:pt x="115633" y="15431"/>
                    <a:pt x="95821" y="15431"/>
                  </a:cubicBezTo>
                  <a:cubicBezTo>
                    <a:pt x="82582" y="15431"/>
                    <a:pt x="76390" y="10478"/>
                    <a:pt x="62579" y="191"/>
                  </a:cubicBezTo>
                  <a:lnTo>
                    <a:pt x="0" y="137922"/>
                  </a:lnTo>
                  <a:lnTo>
                    <a:pt x="258890" y="137922"/>
                  </a:lnTo>
                  <a:lnTo>
                    <a:pt x="196215" y="0"/>
                  </a:lnTo>
                  <a:cubicBezTo>
                    <a:pt x="184213" y="9239"/>
                    <a:pt x="177355" y="15431"/>
                    <a:pt x="163068" y="15431"/>
                  </a:cubicBezTo>
                  <a:lnTo>
                    <a:pt x="163068" y="1543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99" name="Google Shape;999;p46"/>
            <p:cNvSpPr/>
            <p:nvPr/>
          </p:nvSpPr>
          <p:spPr>
            <a:xfrm>
              <a:off x="4817649" y="4438650"/>
              <a:ext cx="158115" cy="236029"/>
            </a:xfrm>
            <a:custGeom>
              <a:rect b="b" l="l" r="r" t="t"/>
              <a:pathLst>
                <a:path extrusionOk="0" h="236029" w="158115">
                  <a:moveTo>
                    <a:pt x="23622" y="236029"/>
                  </a:moveTo>
                  <a:cubicBezTo>
                    <a:pt x="34481" y="236029"/>
                    <a:pt x="37338" y="224123"/>
                    <a:pt x="57245" y="224123"/>
                  </a:cubicBezTo>
                  <a:cubicBezTo>
                    <a:pt x="77153" y="224123"/>
                    <a:pt x="80010" y="236029"/>
                    <a:pt x="90868" y="236029"/>
                  </a:cubicBezTo>
                  <a:cubicBezTo>
                    <a:pt x="95917" y="236029"/>
                    <a:pt x="97346" y="235553"/>
                    <a:pt x="114395" y="222123"/>
                  </a:cubicBezTo>
                  <a:lnTo>
                    <a:pt x="68390" y="123254"/>
                  </a:lnTo>
                  <a:lnTo>
                    <a:pt x="68390" y="89630"/>
                  </a:lnTo>
                  <a:lnTo>
                    <a:pt x="158115" y="89630"/>
                  </a:lnTo>
                  <a:lnTo>
                    <a:pt x="158115" y="0"/>
                  </a:lnTo>
                  <a:lnTo>
                    <a:pt x="46101" y="0"/>
                  </a:lnTo>
                  <a:lnTo>
                    <a:pt x="46101" y="123254"/>
                  </a:lnTo>
                  <a:lnTo>
                    <a:pt x="0" y="222409"/>
                  </a:lnTo>
                  <a:lnTo>
                    <a:pt x="10858" y="230410"/>
                  </a:lnTo>
                  <a:cubicBezTo>
                    <a:pt x="16193" y="234029"/>
                    <a:pt x="17717" y="236029"/>
                    <a:pt x="23717" y="236029"/>
                  </a:cubicBezTo>
                  <a:lnTo>
                    <a:pt x="23717" y="23602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0" name="Google Shape;1000;p46"/>
            <p:cNvSpPr/>
            <p:nvPr/>
          </p:nvSpPr>
          <p:spPr>
            <a:xfrm>
              <a:off x="4950904" y="4584001"/>
              <a:ext cx="104489" cy="134874"/>
            </a:xfrm>
            <a:custGeom>
              <a:rect b="b" l="l" r="r" t="t"/>
              <a:pathLst>
                <a:path extrusionOk="0" h="134874" w="104489">
                  <a:moveTo>
                    <a:pt x="29432" y="128683"/>
                  </a:moveTo>
                  <a:cubicBezTo>
                    <a:pt x="39910" y="120872"/>
                    <a:pt x="54769" y="119824"/>
                    <a:pt x="68485" y="131540"/>
                  </a:cubicBezTo>
                  <a:cubicBezTo>
                    <a:pt x="71628" y="134207"/>
                    <a:pt x="72485" y="134874"/>
                    <a:pt x="75247" y="134874"/>
                  </a:cubicBezTo>
                  <a:cubicBezTo>
                    <a:pt x="82391" y="134874"/>
                    <a:pt x="85630" y="122968"/>
                    <a:pt x="103251" y="122968"/>
                  </a:cubicBezTo>
                  <a:lnTo>
                    <a:pt x="104489" y="122968"/>
                  </a:lnTo>
                  <a:lnTo>
                    <a:pt x="36195" y="0"/>
                  </a:lnTo>
                  <a:lnTo>
                    <a:pt x="0" y="63913"/>
                  </a:lnTo>
                  <a:lnTo>
                    <a:pt x="29528" y="12887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1" name="Google Shape;1001;p46"/>
            <p:cNvSpPr/>
            <p:nvPr/>
          </p:nvSpPr>
          <p:spPr>
            <a:xfrm>
              <a:off x="4990052" y="4729220"/>
              <a:ext cx="128111" cy="90429"/>
            </a:xfrm>
            <a:custGeom>
              <a:rect b="b" l="l" r="r" t="t"/>
              <a:pathLst>
                <a:path extrusionOk="0" h="90429" w="128111">
                  <a:moveTo>
                    <a:pt x="77819" y="38"/>
                  </a:moveTo>
                  <a:cubicBezTo>
                    <a:pt x="60960" y="609"/>
                    <a:pt x="63246" y="-1677"/>
                    <a:pt x="57436" y="3371"/>
                  </a:cubicBezTo>
                  <a:cubicBezTo>
                    <a:pt x="53435" y="6800"/>
                    <a:pt x="47244" y="12039"/>
                    <a:pt x="36195" y="12039"/>
                  </a:cubicBezTo>
                  <a:cubicBezTo>
                    <a:pt x="12859" y="12039"/>
                    <a:pt x="15526" y="-8249"/>
                    <a:pt x="0" y="4609"/>
                  </a:cubicBezTo>
                  <a:lnTo>
                    <a:pt x="39052" y="90430"/>
                  </a:lnTo>
                  <a:lnTo>
                    <a:pt x="128111" y="90430"/>
                  </a:lnTo>
                  <a:lnTo>
                    <a:pt x="77914" y="3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02" name="Google Shape;1002;p46"/>
          <p:cNvGrpSpPr/>
          <p:nvPr/>
        </p:nvGrpSpPr>
        <p:grpSpPr>
          <a:xfrm>
            <a:off x="2367587" y="4040065"/>
            <a:ext cx="342232" cy="398639"/>
            <a:chOff x="3991070" y="4438650"/>
            <a:chExt cx="327088" cy="380999"/>
          </a:xfrm>
        </p:grpSpPr>
        <p:sp>
          <p:nvSpPr>
            <p:cNvPr id="1003" name="Google Shape;1003;p46"/>
            <p:cNvSpPr/>
            <p:nvPr/>
          </p:nvSpPr>
          <p:spPr>
            <a:xfrm>
              <a:off x="4108227" y="4705254"/>
              <a:ext cx="92773" cy="114395"/>
            </a:xfrm>
            <a:custGeom>
              <a:rect b="b" l="l" r="r" t="t"/>
              <a:pathLst>
                <a:path extrusionOk="0" h="114395" w="92773">
                  <a:moveTo>
                    <a:pt x="0" y="114395"/>
                  </a:moveTo>
                  <a:lnTo>
                    <a:pt x="92774" y="52578"/>
                  </a:lnTo>
                  <a:lnTo>
                    <a:pt x="92774" y="0"/>
                  </a:lnTo>
                  <a:lnTo>
                    <a:pt x="0" y="0"/>
                  </a:lnTo>
                  <a:lnTo>
                    <a:pt x="0" y="1143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4" name="Google Shape;1004;p46"/>
            <p:cNvSpPr/>
            <p:nvPr/>
          </p:nvSpPr>
          <p:spPr>
            <a:xfrm>
              <a:off x="3991070" y="4438650"/>
              <a:ext cx="327088" cy="162306"/>
            </a:xfrm>
            <a:custGeom>
              <a:rect b="b" l="l" r="r" t="t"/>
              <a:pathLst>
                <a:path extrusionOk="0" h="162306" w="327088">
                  <a:moveTo>
                    <a:pt x="267843" y="115919"/>
                  </a:moveTo>
                  <a:lnTo>
                    <a:pt x="267843" y="79153"/>
                  </a:lnTo>
                  <a:cubicBezTo>
                    <a:pt x="281369" y="74390"/>
                    <a:pt x="290989" y="61436"/>
                    <a:pt x="290989" y="46387"/>
                  </a:cubicBezTo>
                  <a:cubicBezTo>
                    <a:pt x="290989" y="27242"/>
                    <a:pt x="275368" y="11621"/>
                    <a:pt x="256223" y="11621"/>
                  </a:cubicBezTo>
                  <a:cubicBezTo>
                    <a:pt x="237077" y="11621"/>
                    <a:pt x="221456" y="27242"/>
                    <a:pt x="221456" y="46387"/>
                  </a:cubicBezTo>
                  <a:cubicBezTo>
                    <a:pt x="221456" y="61531"/>
                    <a:pt x="231172" y="74390"/>
                    <a:pt x="244602" y="79153"/>
                  </a:cubicBezTo>
                  <a:lnTo>
                    <a:pt x="244602" y="115919"/>
                  </a:lnTo>
                  <a:lnTo>
                    <a:pt x="221456" y="115919"/>
                  </a:lnTo>
                  <a:lnTo>
                    <a:pt x="221456" y="92773"/>
                  </a:lnTo>
                  <a:lnTo>
                    <a:pt x="198311" y="92773"/>
                  </a:lnTo>
                  <a:lnTo>
                    <a:pt x="198311" y="115919"/>
                  </a:lnTo>
                  <a:lnTo>
                    <a:pt x="175165" y="115919"/>
                  </a:lnTo>
                  <a:lnTo>
                    <a:pt x="175165" y="67532"/>
                  </a:lnTo>
                  <a:cubicBezTo>
                    <a:pt x="188690" y="62770"/>
                    <a:pt x="198311" y="49816"/>
                    <a:pt x="198311" y="34766"/>
                  </a:cubicBezTo>
                  <a:cubicBezTo>
                    <a:pt x="198311" y="15621"/>
                    <a:pt x="182690" y="0"/>
                    <a:pt x="163544" y="0"/>
                  </a:cubicBezTo>
                  <a:cubicBezTo>
                    <a:pt x="144399" y="0"/>
                    <a:pt x="128778" y="15621"/>
                    <a:pt x="128778" y="34766"/>
                  </a:cubicBezTo>
                  <a:cubicBezTo>
                    <a:pt x="128778" y="49911"/>
                    <a:pt x="138494" y="62770"/>
                    <a:pt x="151924" y="67532"/>
                  </a:cubicBezTo>
                  <a:lnTo>
                    <a:pt x="151924" y="115919"/>
                  </a:lnTo>
                  <a:lnTo>
                    <a:pt x="128778" y="115919"/>
                  </a:lnTo>
                  <a:lnTo>
                    <a:pt x="128778" y="92773"/>
                  </a:lnTo>
                  <a:lnTo>
                    <a:pt x="105632" y="92773"/>
                  </a:lnTo>
                  <a:lnTo>
                    <a:pt x="105632" y="115919"/>
                  </a:lnTo>
                  <a:lnTo>
                    <a:pt x="82487" y="115919"/>
                  </a:lnTo>
                  <a:lnTo>
                    <a:pt x="82487" y="79153"/>
                  </a:lnTo>
                  <a:cubicBezTo>
                    <a:pt x="96012" y="74390"/>
                    <a:pt x="105632" y="61436"/>
                    <a:pt x="105632" y="46387"/>
                  </a:cubicBezTo>
                  <a:cubicBezTo>
                    <a:pt x="105632" y="27242"/>
                    <a:pt x="90011" y="11621"/>
                    <a:pt x="70866" y="11621"/>
                  </a:cubicBezTo>
                  <a:cubicBezTo>
                    <a:pt x="51721" y="11621"/>
                    <a:pt x="36100" y="27242"/>
                    <a:pt x="36100" y="46387"/>
                  </a:cubicBezTo>
                  <a:cubicBezTo>
                    <a:pt x="36100" y="61531"/>
                    <a:pt x="45815" y="74390"/>
                    <a:pt x="59246" y="79153"/>
                  </a:cubicBezTo>
                  <a:lnTo>
                    <a:pt x="59246" y="115919"/>
                  </a:lnTo>
                  <a:lnTo>
                    <a:pt x="0" y="115919"/>
                  </a:lnTo>
                  <a:lnTo>
                    <a:pt x="37910" y="162306"/>
                  </a:lnTo>
                  <a:lnTo>
                    <a:pt x="289179" y="162306"/>
                  </a:lnTo>
                  <a:lnTo>
                    <a:pt x="327089" y="115919"/>
                  </a:lnTo>
                  <a:lnTo>
                    <a:pt x="267843" y="11591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5" name="Google Shape;1005;p46"/>
            <p:cNvSpPr/>
            <p:nvPr/>
          </p:nvSpPr>
          <p:spPr>
            <a:xfrm>
              <a:off x="4048029" y="4624197"/>
              <a:ext cx="213264" cy="57911"/>
            </a:xfrm>
            <a:custGeom>
              <a:rect b="b" l="l" r="r" t="t"/>
              <a:pathLst>
                <a:path extrusionOk="0" h="57911" w="213264">
                  <a:moveTo>
                    <a:pt x="47339" y="57912"/>
                  </a:moveTo>
                  <a:lnTo>
                    <a:pt x="165830" y="57912"/>
                  </a:lnTo>
                  <a:lnTo>
                    <a:pt x="213265" y="0"/>
                  </a:lnTo>
                  <a:lnTo>
                    <a:pt x="0" y="0"/>
                  </a:lnTo>
                  <a:lnTo>
                    <a:pt x="47434" y="5791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06" name="Google Shape;1006;p46"/>
          <p:cNvGrpSpPr/>
          <p:nvPr/>
        </p:nvGrpSpPr>
        <p:grpSpPr>
          <a:xfrm>
            <a:off x="1526256" y="4040065"/>
            <a:ext cx="398640" cy="398639"/>
            <a:chOff x="3186969" y="4438650"/>
            <a:chExt cx="381000" cy="380999"/>
          </a:xfrm>
        </p:grpSpPr>
        <p:sp>
          <p:nvSpPr>
            <p:cNvPr id="1007" name="Google Shape;1007;p46"/>
            <p:cNvSpPr/>
            <p:nvPr/>
          </p:nvSpPr>
          <p:spPr>
            <a:xfrm>
              <a:off x="3254216" y="4595526"/>
              <a:ext cx="22383" cy="22383"/>
            </a:xfrm>
            <a:custGeom>
              <a:rect b="b" l="l" r="r" t="t"/>
              <a:pathLst>
                <a:path extrusionOk="0" h="22383" w="22383">
                  <a:moveTo>
                    <a:pt x="0" y="0"/>
                  </a:moveTo>
                  <a:lnTo>
                    <a:pt x="22384" y="0"/>
                  </a:lnTo>
                  <a:lnTo>
                    <a:pt x="22384"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8" name="Google Shape;1008;p46"/>
            <p:cNvSpPr/>
            <p:nvPr/>
          </p:nvSpPr>
          <p:spPr>
            <a:xfrm>
              <a:off x="3478244" y="4595526"/>
              <a:ext cx="22479" cy="22478"/>
            </a:xfrm>
            <a:custGeom>
              <a:rect b="b" l="l" r="r" t="t"/>
              <a:pathLst>
                <a:path extrusionOk="0" h="22478" w="22479">
                  <a:moveTo>
                    <a:pt x="22479" y="11239"/>
                  </a:moveTo>
                  <a:cubicBezTo>
                    <a:pt x="22479" y="17431"/>
                    <a:pt x="17431" y="22479"/>
                    <a:pt x="11240" y="22479"/>
                  </a:cubicBezTo>
                  <a:cubicBezTo>
                    <a:pt x="5048" y="22479"/>
                    <a:pt x="0" y="17431"/>
                    <a:pt x="0" y="11239"/>
                  </a:cubicBezTo>
                  <a:cubicBezTo>
                    <a:pt x="0" y="5048"/>
                    <a:pt x="5048" y="0"/>
                    <a:pt x="11240" y="0"/>
                  </a:cubicBezTo>
                  <a:cubicBezTo>
                    <a:pt x="17431" y="0"/>
                    <a:pt x="22479" y="5048"/>
                    <a:pt x="22479" y="11239"/>
                  </a:cubicBezTo>
                  <a:lnTo>
                    <a:pt x="22479" y="1123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09" name="Google Shape;1009;p46"/>
            <p:cNvSpPr/>
            <p:nvPr/>
          </p:nvSpPr>
          <p:spPr>
            <a:xfrm>
              <a:off x="3186969" y="4438650"/>
              <a:ext cx="381000" cy="89630"/>
            </a:xfrm>
            <a:custGeom>
              <a:rect b="b" l="l" r="r" t="t"/>
              <a:pathLst>
                <a:path extrusionOk="0" h="89630" w="381000">
                  <a:moveTo>
                    <a:pt x="0" y="0"/>
                  </a:moveTo>
                  <a:lnTo>
                    <a:pt x="0" y="89630"/>
                  </a:lnTo>
                  <a:lnTo>
                    <a:pt x="381000" y="89630"/>
                  </a:lnTo>
                  <a:lnTo>
                    <a:pt x="381000" y="0"/>
                  </a:lnTo>
                  <a:lnTo>
                    <a:pt x="0" y="0"/>
                  </a:lnTo>
                  <a:close/>
                  <a:moveTo>
                    <a:pt x="67247" y="56007"/>
                  </a:moveTo>
                  <a:lnTo>
                    <a:pt x="44863" y="56007"/>
                  </a:lnTo>
                  <a:lnTo>
                    <a:pt x="44863" y="33623"/>
                  </a:lnTo>
                  <a:lnTo>
                    <a:pt x="67247" y="33623"/>
                  </a:lnTo>
                  <a:lnTo>
                    <a:pt x="67247" y="56007"/>
                  </a:lnTo>
                  <a:close/>
                  <a:moveTo>
                    <a:pt x="112109" y="56007"/>
                  </a:moveTo>
                  <a:lnTo>
                    <a:pt x="89726" y="56007"/>
                  </a:lnTo>
                  <a:lnTo>
                    <a:pt x="89726" y="33623"/>
                  </a:lnTo>
                  <a:lnTo>
                    <a:pt x="112109" y="33623"/>
                  </a:lnTo>
                  <a:lnTo>
                    <a:pt x="112109" y="56007"/>
                  </a:lnTo>
                  <a:close/>
                  <a:moveTo>
                    <a:pt x="156972" y="56007"/>
                  </a:moveTo>
                  <a:lnTo>
                    <a:pt x="134588" y="56007"/>
                  </a:lnTo>
                  <a:lnTo>
                    <a:pt x="134588" y="33623"/>
                  </a:lnTo>
                  <a:lnTo>
                    <a:pt x="156972" y="33623"/>
                  </a:lnTo>
                  <a:lnTo>
                    <a:pt x="156972" y="560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0" name="Google Shape;1010;p46"/>
            <p:cNvSpPr/>
            <p:nvPr/>
          </p:nvSpPr>
          <p:spPr>
            <a:xfrm>
              <a:off x="3254120" y="4729924"/>
              <a:ext cx="22479" cy="22479"/>
            </a:xfrm>
            <a:custGeom>
              <a:rect b="b" l="l" r="r" t="t"/>
              <a:pathLst>
                <a:path extrusionOk="0" h="22479" w="22479">
                  <a:moveTo>
                    <a:pt x="22479" y="11240"/>
                  </a:moveTo>
                  <a:cubicBezTo>
                    <a:pt x="22479" y="17431"/>
                    <a:pt x="17431" y="22479"/>
                    <a:pt x="11240" y="22479"/>
                  </a:cubicBezTo>
                  <a:cubicBezTo>
                    <a:pt x="5048" y="22479"/>
                    <a:pt x="0" y="17431"/>
                    <a:pt x="0" y="11240"/>
                  </a:cubicBezTo>
                  <a:cubicBezTo>
                    <a:pt x="0" y="5048"/>
                    <a:pt x="5048" y="0"/>
                    <a:pt x="11240" y="0"/>
                  </a:cubicBezTo>
                  <a:cubicBezTo>
                    <a:pt x="17431" y="0"/>
                    <a:pt x="22479" y="5048"/>
                    <a:pt x="22479" y="11240"/>
                  </a:cubicBezTo>
                  <a:lnTo>
                    <a:pt x="22479" y="1124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1" name="Google Shape;1011;p46"/>
            <p:cNvSpPr/>
            <p:nvPr/>
          </p:nvSpPr>
          <p:spPr>
            <a:xfrm>
              <a:off x="3343846" y="4662773"/>
              <a:ext cx="67246" cy="22383"/>
            </a:xfrm>
            <a:custGeom>
              <a:rect b="b" l="l" r="r" t="t"/>
              <a:pathLst>
                <a:path extrusionOk="0" h="22383" w="67246">
                  <a:moveTo>
                    <a:pt x="0" y="0"/>
                  </a:moveTo>
                  <a:lnTo>
                    <a:pt x="67246" y="0"/>
                  </a:lnTo>
                  <a:lnTo>
                    <a:pt x="67246"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2" name="Google Shape;1012;p46"/>
            <p:cNvSpPr/>
            <p:nvPr/>
          </p:nvSpPr>
          <p:spPr>
            <a:xfrm>
              <a:off x="3186969" y="4550664"/>
              <a:ext cx="381000" cy="268985"/>
            </a:xfrm>
            <a:custGeom>
              <a:rect b="b" l="l" r="r" t="t"/>
              <a:pathLst>
                <a:path extrusionOk="0" h="268985" w="381000">
                  <a:moveTo>
                    <a:pt x="0" y="268986"/>
                  </a:moveTo>
                  <a:lnTo>
                    <a:pt x="381000" y="268986"/>
                  </a:lnTo>
                  <a:lnTo>
                    <a:pt x="381000" y="0"/>
                  </a:lnTo>
                  <a:lnTo>
                    <a:pt x="0" y="0"/>
                  </a:lnTo>
                  <a:lnTo>
                    <a:pt x="0" y="268986"/>
                  </a:lnTo>
                  <a:close/>
                  <a:moveTo>
                    <a:pt x="112014" y="67246"/>
                  </a:moveTo>
                  <a:lnTo>
                    <a:pt x="112014" y="89630"/>
                  </a:lnTo>
                  <a:lnTo>
                    <a:pt x="44768" y="89630"/>
                  </a:lnTo>
                  <a:lnTo>
                    <a:pt x="44768" y="22384"/>
                  </a:lnTo>
                  <a:lnTo>
                    <a:pt x="112014" y="22384"/>
                  </a:lnTo>
                  <a:lnTo>
                    <a:pt x="112014" y="44767"/>
                  </a:lnTo>
                  <a:lnTo>
                    <a:pt x="201644" y="44767"/>
                  </a:lnTo>
                  <a:lnTo>
                    <a:pt x="201644" y="89630"/>
                  </a:lnTo>
                  <a:lnTo>
                    <a:pt x="246507" y="89630"/>
                  </a:lnTo>
                  <a:lnTo>
                    <a:pt x="246507" y="112014"/>
                  </a:lnTo>
                  <a:lnTo>
                    <a:pt x="291370" y="112014"/>
                  </a:lnTo>
                  <a:lnTo>
                    <a:pt x="291370" y="87630"/>
                  </a:lnTo>
                  <a:cubicBezTo>
                    <a:pt x="278321" y="82963"/>
                    <a:pt x="268986" y="70580"/>
                    <a:pt x="268986" y="55912"/>
                  </a:cubicBezTo>
                  <a:cubicBezTo>
                    <a:pt x="268986" y="37338"/>
                    <a:pt x="284036" y="22288"/>
                    <a:pt x="302609" y="22288"/>
                  </a:cubicBezTo>
                  <a:cubicBezTo>
                    <a:pt x="321183" y="22288"/>
                    <a:pt x="336233" y="37338"/>
                    <a:pt x="336233" y="55912"/>
                  </a:cubicBezTo>
                  <a:cubicBezTo>
                    <a:pt x="336233" y="70485"/>
                    <a:pt x="326898" y="82963"/>
                    <a:pt x="313849" y="87630"/>
                  </a:cubicBezTo>
                  <a:lnTo>
                    <a:pt x="313849" y="134398"/>
                  </a:lnTo>
                  <a:lnTo>
                    <a:pt x="246602" y="134398"/>
                  </a:lnTo>
                  <a:lnTo>
                    <a:pt x="246602" y="156781"/>
                  </a:lnTo>
                  <a:lnTo>
                    <a:pt x="201740" y="156781"/>
                  </a:lnTo>
                  <a:lnTo>
                    <a:pt x="201740" y="179165"/>
                  </a:lnTo>
                  <a:lnTo>
                    <a:pt x="268986" y="179165"/>
                  </a:lnTo>
                  <a:lnTo>
                    <a:pt x="268986" y="156781"/>
                  </a:lnTo>
                  <a:lnTo>
                    <a:pt x="336233" y="156781"/>
                  </a:lnTo>
                  <a:lnTo>
                    <a:pt x="336233" y="224028"/>
                  </a:lnTo>
                  <a:lnTo>
                    <a:pt x="268986" y="224028"/>
                  </a:lnTo>
                  <a:lnTo>
                    <a:pt x="268986" y="201644"/>
                  </a:lnTo>
                  <a:lnTo>
                    <a:pt x="179356" y="201644"/>
                  </a:lnTo>
                  <a:lnTo>
                    <a:pt x="179356" y="156781"/>
                  </a:lnTo>
                  <a:lnTo>
                    <a:pt x="134493" y="156781"/>
                  </a:lnTo>
                  <a:lnTo>
                    <a:pt x="134493" y="134398"/>
                  </a:lnTo>
                  <a:lnTo>
                    <a:pt x="89630" y="134398"/>
                  </a:lnTo>
                  <a:lnTo>
                    <a:pt x="89630" y="158782"/>
                  </a:lnTo>
                  <a:cubicBezTo>
                    <a:pt x="102680" y="163449"/>
                    <a:pt x="112014" y="175831"/>
                    <a:pt x="112014" y="190500"/>
                  </a:cubicBezTo>
                  <a:cubicBezTo>
                    <a:pt x="112014" y="209074"/>
                    <a:pt x="96965" y="224123"/>
                    <a:pt x="78391" y="224123"/>
                  </a:cubicBezTo>
                  <a:cubicBezTo>
                    <a:pt x="59817" y="224123"/>
                    <a:pt x="44768" y="209074"/>
                    <a:pt x="44768" y="190500"/>
                  </a:cubicBezTo>
                  <a:cubicBezTo>
                    <a:pt x="44768" y="175927"/>
                    <a:pt x="54102" y="163449"/>
                    <a:pt x="67151" y="158782"/>
                  </a:cubicBezTo>
                  <a:lnTo>
                    <a:pt x="67151" y="112014"/>
                  </a:lnTo>
                  <a:lnTo>
                    <a:pt x="134398" y="112014"/>
                  </a:lnTo>
                  <a:lnTo>
                    <a:pt x="134398" y="89630"/>
                  </a:lnTo>
                  <a:lnTo>
                    <a:pt x="179261" y="89630"/>
                  </a:lnTo>
                  <a:lnTo>
                    <a:pt x="179261" y="67246"/>
                  </a:lnTo>
                  <a:lnTo>
                    <a:pt x="112014"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3" name="Google Shape;1013;p46"/>
            <p:cNvSpPr/>
            <p:nvPr/>
          </p:nvSpPr>
          <p:spPr>
            <a:xfrm>
              <a:off x="3478339" y="4730019"/>
              <a:ext cx="22383" cy="22383"/>
            </a:xfrm>
            <a:custGeom>
              <a:rect b="b" l="l" r="r" t="t"/>
              <a:pathLst>
                <a:path extrusionOk="0" h="22383" w="22383">
                  <a:moveTo>
                    <a:pt x="0" y="0"/>
                  </a:moveTo>
                  <a:lnTo>
                    <a:pt x="22384" y="0"/>
                  </a:lnTo>
                  <a:lnTo>
                    <a:pt x="22384"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14" name="Google Shape;1014;p46"/>
          <p:cNvGrpSpPr/>
          <p:nvPr/>
        </p:nvGrpSpPr>
        <p:grpSpPr>
          <a:xfrm>
            <a:off x="720703" y="4040065"/>
            <a:ext cx="383492" cy="398640"/>
            <a:chOff x="2417063" y="4438650"/>
            <a:chExt cx="366522" cy="381000"/>
          </a:xfrm>
        </p:grpSpPr>
        <p:sp>
          <p:nvSpPr>
            <p:cNvPr id="1015" name="Google Shape;1015;p46"/>
            <p:cNvSpPr/>
            <p:nvPr/>
          </p:nvSpPr>
          <p:spPr>
            <a:xfrm>
              <a:off x="2529173" y="4696396"/>
              <a:ext cx="78486" cy="100869"/>
            </a:xfrm>
            <a:custGeom>
              <a:rect b="b" l="l" r="r" t="t"/>
              <a:pathLst>
                <a:path extrusionOk="0" h="100869" w="78486">
                  <a:moveTo>
                    <a:pt x="0" y="0"/>
                  </a:moveTo>
                  <a:lnTo>
                    <a:pt x="0" y="100870"/>
                  </a:lnTo>
                  <a:lnTo>
                    <a:pt x="78486" y="0"/>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6" name="Google Shape;1016;p46"/>
            <p:cNvSpPr/>
            <p:nvPr/>
          </p:nvSpPr>
          <p:spPr>
            <a:xfrm>
              <a:off x="2557557" y="4573142"/>
              <a:ext cx="226028" cy="224123"/>
            </a:xfrm>
            <a:custGeom>
              <a:rect b="b" l="l" r="r" t="t"/>
              <a:pathLst>
                <a:path extrusionOk="0" h="224123" w="226028">
                  <a:moveTo>
                    <a:pt x="226028" y="0"/>
                  </a:moveTo>
                  <a:lnTo>
                    <a:pt x="106108" y="0"/>
                  </a:lnTo>
                  <a:lnTo>
                    <a:pt x="106108" y="123254"/>
                  </a:lnTo>
                  <a:lnTo>
                    <a:pt x="78486" y="123254"/>
                  </a:lnTo>
                  <a:lnTo>
                    <a:pt x="0" y="224123"/>
                  </a:lnTo>
                  <a:lnTo>
                    <a:pt x="225933" y="224123"/>
                  </a:lnTo>
                  <a:lnTo>
                    <a:pt x="163639" y="112109"/>
                  </a:lnTo>
                  <a:lnTo>
                    <a:pt x="225933" y="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7" name="Google Shape;1017;p46"/>
            <p:cNvSpPr/>
            <p:nvPr/>
          </p:nvSpPr>
          <p:spPr>
            <a:xfrm>
              <a:off x="2495550" y="4505896"/>
              <a:ext cx="145637" cy="168306"/>
            </a:xfrm>
            <a:custGeom>
              <a:rect b="b" l="l" r="r" t="t"/>
              <a:pathLst>
                <a:path extrusionOk="0" h="168306" w="145637">
                  <a:moveTo>
                    <a:pt x="145637" y="168307"/>
                  </a:moveTo>
                  <a:lnTo>
                    <a:pt x="145637" y="0"/>
                  </a:lnTo>
                  <a:lnTo>
                    <a:pt x="0" y="0"/>
                  </a:lnTo>
                  <a:lnTo>
                    <a:pt x="0" y="168307"/>
                  </a:lnTo>
                  <a:lnTo>
                    <a:pt x="145637" y="1683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18" name="Google Shape;1018;p46"/>
            <p:cNvSpPr/>
            <p:nvPr/>
          </p:nvSpPr>
          <p:spPr>
            <a:xfrm>
              <a:off x="2417063" y="4438650"/>
              <a:ext cx="67341" cy="381000"/>
            </a:xfrm>
            <a:custGeom>
              <a:rect b="b" l="l" r="r" t="t"/>
              <a:pathLst>
                <a:path extrusionOk="0" h="381000" w="67341">
                  <a:moveTo>
                    <a:pt x="33623" y="0"/>
                  </a:moveTo>
                  <a:cubicBezTo>
                    <a:pt x="15049" y="0"/>
                    <a:pt x="0" y="15050"/>
                    <a:pt x="0" y="33623"/>
                  </a:cubicBezTo>
                  <a:cubicBezTo>
                    <a:pt x="0" y="43148"/>
                    <a:pt x="4096" y="52292"/>
                    <a:pt x="11240" y="58674"/>
                  </a:cubicBezTo>
                  <a:lnTo>
                    <a:pt x="11240" y="381000"/>
                  </a:lnTo>
                  <a:lnTo>
                    <a:pt x="56102" y="381000"/>
                  </a:lnTo>
                  <a:lnTo>
                    <a:pt x="56102" y="58674"/>
                  </a:lnTo>
                  <a:cubicBezTo>
                    <a:pt x="63246" y="52292"/>
                    <a:pt x="67342" y="43148"/>
                    <a:pt x="67342" y="33623"/>
                  </a:cubicBezTo>
                  <a:cubicBezTo>
                    <a:pt x="67342" y="15050"/>
                    <a:pt x="52292" y="0"/>
                    <a:pt x="33719" y="0"/>
                  </a:cubicBezTo>
                  <a:lnTo>
                    <a:pt x="33719"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19" name="Google Shape;1019;p46"/>
          <p:cNvGrpSpPr/>
          <p:nvPr/>
        </p:nvGrpSpPr>
        <p:grpSpPr>
          <a:xfrm>
            <a:off x="8031268" y="3412206"/>
            <a:ext cx="398640" cy="398739"/>
            <a:chOff x="9404127" y="3838575"/>
            <a:chExt cx="381000" cy="381094"/>
          </a:xfrm>
        </p:grpSpPr>
        <p:sp>
          <p:nvSpPr>
            <p:cNvPr id="1020" name="Google Shape;1020;p46"/>
            <p:cNvSpPr/>
            <p:nvPr/>
          </p:nvSpPr>
          <p:spPr>
            <a:xfrm>
              <a:off x="9561004" y="3838575"/>
              <a:ext cx="67246" cy="67246"/>
            </a:xfrm>
            <a:custGeom>
              <a:rect b="b" l="l" r="r" t="t"/>
              <a:pathLst>
                <a:path extrusionOk="0" h="67246" w="67246">
                  <a:moveTo>
                    <a:pt x="67246" y="33623"/>
                  </a:moveTo>
                  <a:cubicBezTo>
                    <a:pt x="67246" y="52197"/>
                    <a:pt x="52197" y="67246"/>
                    <a:pt x="33623" y="67246"/>
                  </a:cubicBezTo>
                  <a:cubicBezTo>
                    <a:pt x="15049" y="67246"/>
                    <a:pt x="0" y="52197"/>
                    <a:pt x="0" y="33623"/>
                  </a:cubicBezTo>
                  <a:cubicBezTo>
                    <a:pt x="0" y="15050"/>
                    <a:pt x="15049" y="0"/>
                    <a:pt x="33623" y="0"/>
                  </a:cubicBezTo>
                  <a:cubicBezTo>
                    <a:pt x="52197" y="0"/>
                    <a:pt x="67246" y="15050"/>
                    <a:pt x="67246" y="33623"/>
                  </a:cubicBezTo>
                  <a:lnTo>
                    <a:pt x="67246"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1" name="Google Shape;1021;p46"/>
            <p:cNvSpPr/>
            <p:nvPr/>
          </p:nvSpPr>
          <p:spPr>
            <a:xfrm>
              <a:off x="9448895" y="4040314"/>
              <a:ext cx="67246" cy="67246"/>
            </a:xfrm>
            <a:custGeom>
              <a:rect b="b" l="l" r="r" t="t"/>
              <a:pathLst>
                <a:path extrusionOk="0" h="67246" w="67246">
                  <a:moveTo>
                    <a:pt x="67246" y="33623"/>
                  </a:moveTo>
                  <a:cubicBezTo>
                    <a:pt x="67246" y="52197"/>
                    <a:pt x="52197" y="67247"/>
                    <a:pt x="33623" y="67247"/>
                  </a:cubicBezTo>
                  <a:cubicBezTo>
                    <a:pt x="15050" y="67247"/>
                    <a:pt x="0" y="52197"/>
                    <a:pt x="0" y="33623"/>
                  </a:cubicBezTo>
                  <a:cubicBezTo>
                    <a:pt x="0" y="15050"/>
                    <a:pt x="15050" y="0"/>
                    <a:pt x="33623" y="0"/>
                  </a:cubicBezTo>
                  <a:cubicBezTo>
                    <a:pt x="42576" y="0"/>
                    <a:pt x="51054" y="3524"/>
                    <a:pt x="57435" y="9811"/>
                  </a:cubicBezTo>
                  <a:cubicBezTo>
                    <a:pt x="63722" y="16097"/>
                    <a:pt x="67246" y="24670"/>
                    <a:pt x="67246" y="33623"/>
                  </a:cubicBezTo>
                  <a:lnTo>
                    <a:pt x="67246"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2" name="Google Shape;1022;p46"/>
            <p:cNvSpPr/>
            <p:nvPr/>
          </p:nvSpPr>
          <p:spPr>
            <a:xfrm>
              <a:off x="9404127" y="3905726"/>
              <a:ext cx="381000" cy="313943"/>
            </a:xfrm>
            <a:custGeom>
              <a:rect b="b" l="l" r="r" t="t"/>
              <a:pathLst>
                <a:path extrusionOk="0" h="313943" w="381000">
                  <a:moveTo>
                    <a:pt x="302514" y="201835"/>
                  </a:moveTo>
                  <a:cubicBezTo>
                    <a:pt x="278702" y="201835"/>
                    <a:pt x="257270" y="212503"/>
                    <a:pt x="242888" y="229362"/>
                  </a:cubicBezTo>
                  <a:lnTo>
                    <a:pt x="201739" y="196405"/>
                  </a:lnTo>
                  <a:lnTo>
                    <a:pt x="201739" y="112109"/>
                  </a:lnTo>
                  <a:lnTo>
                    <a:pt x="268986" y="112109"/>
                  </a:lnTo>
                  <a:lnTo>
                    <a:pt x="268986" y="78486"/>
                  </a:lnTo>
                  <a:cubicBezTo>
                    <a:pt x="268986" y="35242"/>
                    <a:pt x="233839" y="0"/>
                    <a:pt x="190500" y="0"/>
                  </a:cubicBezTo>
                  <a:cubicBezTo>
                    <a:pt x="147161" y="0"/>
                    <a:pt x="112014" y="35147"/>
                    <a:pt x="112014" y="78486"/>
                  </a:cubicBezTo>
                  <a:lnTo>
                    <a:pt x="112014" y="112109"/>
                  </a:lnTo>
                  <a:lnTo>
                    <a:pt x="179261" y="112109"/>
                  </a:lnTo>
                  <a:lnTo>
                    <a:pt x="179261" y="196405"/>
                  </a:lnTo>
                  <a:lnTo>
                    <a:pt x="138113" y="229362"/>
                  </a:lnTo>
                  <a:cubicBezTo>
                    <a:pt x="123730" y="212503"/>
                    <a:pt x="102298" y="201835"/>
                    <a:pt x="78486" y="201835"/>
                  </a:cubicBezTo>
                  <a:cubicBezTo>
                    <a:pt x="35243" y="201835"/>
                    <a:pt x="0" y="236982"/>
                    <a:pt x="0" y="280321"/>
                  </a:cubicBezTo>
                  <a:lnTo>
                    <a:pt x="0" y="313944"/>
                  </a:lnTo>
                  <a:lnTo>
                    <a:pt x="156877" y="313944"/>
                  </a:lnTo>
                  <a:lnTo>
                    <a:pt x="156877" y="280321"/>
                  </a:lnTo>
                  <a:cubicBezTo>
                    <a:pt x="156877" y="268986"/>
                    <a:pt x="154496" y="258223"/>
                    <a:pt x="150114" y="248507"/>
                  </a:cubicBezTo>
                  <a:lnTo>
                    <a:pt x="190500" y="216217"/>
                  </a:lnTo>
                  <a:lnTo>
                    <a:pt x="230886" y="248507"/>
                  </a:lnTo>
                  <a:cubicBezTo>
                    <a:pt x="226600" y="258223"/>
                    <a:pt x="224124" y="268986"/>
                    <a:pt x="224124" y="280321"/>
                  </a:cubicBezTo>
                  <a:lnTo>
                    <a:pt x="224124" y="313944"/>
                  </a:lnTo>
                  <a:lnTo>
                    <a:pt x="381000" y="313944"/>
                  </a:lnTo>
                  <a:lnTo>
                    <a:pt x="381000" y="280321"/>
                  </a:lnTo>
                  <a:cubicBezTo>
                    <a:pt x="381000" y="237077"/>
                    <a:pt x="345853" y="201835"/>
                    <a:pt x="302514" y="201835"/>
                  </a:cubicBezTo>
                  <a:lnTo>
                    <a:pt x="302514" y="20183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3" name="Google Shape;1023;p46"/>
            <p:cNvSpPr/>
            <p:nvPr/>
          </p:nvSpPr>
          <p:spPr>
            <a:xfrm>
              <a:off x="9673018" y="4040314"/>
              <a:ext cx="67246" cy="67246"/>
            </a:xfrm>
            <a:custGeom>
              <a:rect b="b" l="l" r="r" t="t"/>
              <a:pathLst>
                <a:path extrusionOk="0" h="67246" w="67246">
                  <a:moveTo>
                    <a:pt x="67246" y="33623"/>
                  </a:moveTo>
                  <a:cubicBezTo>
                    <a:pt x="67246" y="52197"/>
                    <a:pt x="52197" y="67247"/>
                    <a:pt x="33624" y="67247"/>
                  </a:cubicBezTo>
                  <a:cubicBezTo>
                    <a:pt x="15050" y="67247"/>
                    <a:pt x="0" y="52197"/>
                    <a:pt x="0" y="33623"/>
                  </a:cubicBezTo>
                  <a:cubicBezTo>
                    <a:pt x="0" y="15050"/>
                    <a:pt x="15050" y="0"/>
                    <a:pt x="33624" y="0"/>
                  </a:cubicBezTo>
                  <a:cubicBezTo>
                    <a:pt x="52197" y="0"/>
                    <a:pt x="67246" y="15050"/>
                    <a:pt x="67246" y="33623"/>
                  </a:cubicBezTo>
                  <a:lnTo>
                    <a:pt x="67246"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24" name="Google Shape;1024;p46"/>
          <p:cNvGrpSpPr/>
          <p:nvPr/>
        </p:nvGrpSpPr>
        <p:grpSpPr>
          <a:xfrm>
            <a:off x="7229503" y="3412106"/>
            <a:ext cx="375918" cy="398640"/>
            <a:chOff x="8637841" y="3838479"/>
            <a:chExt cx="359283" cy="381000"/>
          </a:xfrm>
        </p:grpSpPr>
        <p:sp>
          <p:nvSpPr>
            <p:cNvPr id="1025" name="Google Shape;1025;p46"/>
            <p:cNvSpPr/>
            <p:nvPr/>
          </p:nvSpPr>
          <p:spPr>
            <a:xfrm>
              <a:off x="8637841" y="3838479"/>
              <a:ext cx="359283" cy="381000"/>
            </a:xfrm>
            <a:custGeom>
              <a:rect b="b" l="l" r="r" t="t"/>
              <a:pathLst>
                <a:path extrusionOk="0" h="381000" w="359283">
                  <a:moveTo>
                    <a:pt x="258413" y="201835"/>
                  </a:moveTo>
                  <a:lnTo>
                    <a:pt x="293941" y="201835"/>
                  </a:lnTo>
                  <a:cubicBezTo>
                    <a:pt x="298609" y="214884"/>
                    <a:pt x="310991" y="224218"/>
                    <a:pt x="325660" y="224218"/>
                  </a:cubicBezTo>
                  <a:cubicBezTo>
                    <a:pt x="344234" y="224218"/>
                    <a:pt x="359283" y="209169"/>
                    <a:pt x="359283" y="190595"/>
                  </a:cubicBezTo>
                  <a:cubicBezTo>
                    <a:pt x="359283" y="172021"/>
                    <a:pt x="344234" y="156972"/>
                    <a:pt x="325660" y="156972"/>
                  </a:cubicBezTo>
                  <a:cubicBezTo>
                    <a:pt x="311087" y="156972"/>
                    <a:pt x="298609" y="166306"/>
                    <a:pt x="293941" y="179356"/>
                  </a:cubicBezTo>
                  <a:lnTo>
                    <a:pt x="258413" y="179356"/>
                  </a:lnTo>
                  <a:lnTo>
                    <a:pt x="258413" y="44863"/>
                  </a:lnTo>
                  <a:lnTo>
                    <a:pt x="293941" y="44863"/>
                  </a:lnTo>
                  <a:cubicBezTo>
                    <a:pt x="298609" y="57912"/>
                    <a:pt x="310991" y="67246"/>
                    <a:pt x="325660" y="67246"/>
                  </a:cubicBezTo>
                  <a:cubicBezTo>
                    <a:pt x="344234" y="67246"/>
                    <a:pt x="359283" y="52197"/>
                    <a:pt x="359283" y="33623"/>
                  </a:cubicBezTo>
                  <a:cubicBezTo>
                    <a:pt x="359283" y="15050"/>
                    <a:pt x="344234" y="0"/>
                    <a:pt x="325660" y="0"/>
                  </a:cubicBezTo>
                  <a:cubicBezTo>
                    <a:pt x="311087" y="0"/>
                    <a:pt x="298609" y="9334"/>
                    <a:pt x="293941" y="22384"/>
                  </a:cubicBezTo>
                  <a:lnTo>
                    <a:pt x="236030" y="22384"/>
                  </a:lnTo>
                  <a:lnTo>
                    <a:pt x="236030" y="179260"/>
                  </a:lnTo>
                  <a:lnTo>
                    <a:pt x="203168" y="179260"/>
                  </a:lnTo>
                  <a:lnTo>
                    <a:pt x="203168" y="146399"/>
                  </a:lnTo>
                  <a:cubicBezTo>
                    <a:pt x="203168" y="115062"/>
                    <a:pt x="177737" y="89630"/>
                    <a:pt x="146399" y="89630"/>
                  </a:cubicBezTo>
                  <a:lnTo>
                    <a:pt x="56769" y="89630"/>
                  </a:lnTo>
                  <a:cubicBezTo>
                    <a:pt x="25432" y="89630"/>
                    <a:pt x="0" y="115062"/>
                    <a:pt x="0" y="146399"/>
                  </a:cubicBezTo>
                  <a:lnTo>
                    <a:pt x="0" y="246507"/>
                  </a:lnTo>
                  <a:lnTo>
                    <a:pt x="34385" y="246507"/>
                  </a:lnTo>
                  <a:lnTo>
                    <a:pt x="34385" y="153162"/>
                  </a:lnTo>
                  <a:lnTo>
                    <a:pt x="56769" y="153162"/>
                  </a:lnTo>
                  <a:lnTo>
                    <a:pt x="56769" y="381000"/>
                  </a:lnTo>
                  <a:lnTo>
                    <a:pt x="90392" y="381000"/>
                  </a:lnTo>
                  <a:lnTo>
                    <a:pt x="90392" y="257746"/>
                  </a:lnTo>
                  <a:lnTo>
                    <a:pt x="112776" y="257746"/>
                  </a:lnTo>
                  <a:lnTo>
                    <a:pt x="112776" y="381000"/>
                  </a:lnTo>
                  <a:lnTo>
                    <a:pt x="146399" y="381000"/>
                  </a:lnTo>
                  <a:lnTo>
                    <a:pt x="146399" y="153162"/>
                  </a:lnTo>
                  <a:lnTo>
                    <a:pt x="168783" y="153162"/>
                  </a:lnTo>
                  <a:lnTo>
                    <a:pt x="168783" y="246507"/>
                  </a:lnTo>
                  <a:lnTo>
                    <a:pt x="203168" y="246507"/>
                  </a:lnTo>
                  <a:lnTo>
                    <a:pt x="203168" y="201644"/>
                  </a:lnTo>
                  <a:lnTo>
                    <a:pt x="236030" y="201644"/>
                  </a:lnTo>
                  <a:lnTo>
                    <a:pt x="236030" y="358521"/>
                  </a:lnTo>
                  <a:lnTo>
                    <a:pt x="293941" y="358521"/>
                  </a:lnTo>
                  <a:cubicBezTo>
                    <a:pt x="298609" y="371570"/>
                    <a:pt x="310991" y="380905"/>
                    <a:pt x="325660" y="380905"/>
                  </a:cubicBezTo>
                  <a:cubicBezTo>
                    <a:pt x="344234" y="380905"/>
                    <a:pt x="359283" y="365855"/>
                    <a:pt x="359283" y="347281"/>
                  </a:cubicBezTo>
                  <a:cubicBezTo>
                    <a:pt x="359283" y="328708"/>
                    <a:pt x="344234" y="313658"/>
                    <a:pt x="325660" y="313658"/>
                  </a:cubicBezTo>
                  <a:cubicBezTo>
                    <a:pt x="311087" y="313658"/>
                    <a:pt x="298609" y="322993"/>
                    <a:pt x="293941" y="336042"/>
                  </a:cubicBezTo>
                  <a:lnTo>
                    <a:pt x="258413" y="336042"/>
                  </a:lnTo>
                  <a:lnTo>
                    <a:pt x="258413" y="20154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6" name="Google Shape;1026;p46"/>
            <p:cNvSpPr/>
            <p:nvPr/>
          </p:nvSpPr>
          <p:spPr>
            <a:xfrm>
              <a:off x="8694515" y="3838575"/>
              <a:ext cx="89725" cy="89725"/>
            </a:xfrm>
            <a:custGeom>
              <a:rect b="b" l="l" r="r" t="t"/>
              <a:pathLst>
                <a:path extrusionOk="0" h="89725" w="89725">
                  <a:moveTo>
                    <a:pt x="89725" y="44863"/>
                  </a:moveTo>
                  <a:cubicBezTo>
                    <a:pt x="89725" y="69628"/>
                    <a:pt x="69628" y="89725"/>
                    <a:pt x="44863" y="89725"/>
                  </a:cubicBezTo>
                  <a:cubicBezTo>
                    <a:pt x="20098" y="89725"/>
                    <a:pt x="0" y="69628"/>
                    <a:pt x="0" y="44863"/>
                  </a:cubicBezTo>
                  <a:cubicBezTo>
                    <a:pt x="0" y="20098"/>
                    <a:pt x="20098" y="0"/>
                    <a:pt x="44863" y="0"/>
                  </a:cubicBezTo>
                  <a:cubicBezTo>
                    <a:pt x="69628" y="0"/>
                    <a:pt x="89725" y="20098"/>
                    <a:pt x="89725" y="44863"/>
                  </a:cubicBezTo>
                  <a:lnTo>
                    <a:pt x="89725"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27" name="Google Shape;1027;p46"/>
          <p:cNvGrpSpPr/>
          <p:nvPr/>
        </p:nvGrpSpPr>
        <p:grpSpPr>
          <a:xfrm>
            <a:off x="6405514" y="3412106"/>
            <a:ext cx="397744" cy="398740"/>
            <a:chOff x="7850314" y="3838479"/>
            <a:chExt cx="380143" cy="381095"/>
          </a:xfrm>
        </p:grpSpPr>
        <p:sp>
          <p:nvSpPr>
            <p:cNvPr id="1028" name="Google Shape;1028;p46"/>
            <p:cNvSpPr/>
            <p:nvPr/>
          </p:nvSpPr>
          <p:spPr>
            <a:xfrm>
              <a:off x="8152733" y="4040981"/>
              <a:ext cx="77724" cy="77724"/>
            </a:xfrm>
            <a:custGeom>
              <a:rect b="b" l="l" r="r" t="t"/>
              <a:pathLst>
                <a:path extrusionOk="0" h="77724" w="77724">
                  <a:moveTo>
                    <a:pt x="0" y="77724"/>
                  </a:moveTo>
                  <a:lnTo>
                    <a:pt x="77724" y="77724"/>
                  </a:lnTo>
                  <a:cubicBezTo>
                    <a:pt x="72676" y="37243"/>
                    <a:pt x="40481" y="5048"/>
                    <a:pt x="0" y="0"/>
                  </a:cubicBezTo>
                  <a:lnTo>
                    <a:pt x="0" y="7772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9" name="Google Shape;1029;p46"/>
            <p:cNvSpPr/>
            <p:nvPr/>
          </p:nvSpPr>
          <p:spPr>
            <a:xfrm>
              <a:off x="8051863" y="4040981"/>
              <a:ext cx="178593" cy="178593"/>
            </a:xfrm>
            <a:custGeom>
              <a:rect b="b" l="l" r="r" t="t"/>
              <a:pathLst>
                <a:path extrusionOk="0" h="178593" w="178593">
                  <a:moveTo>
                    <a:pt x="78486" y="0"/>
                  </a:moveTo>
                  <a:cubicBezTo>
                    <a:pt x="34290" y="5525"/>
                    <a:pt x="0" y="43339"/>
                    <a:pt x="0" y="88963"/>
                  </a:cubicBezTo>
                  <a:cubicBezTo>
                    <a:pt x="0" y="138398"/>
                    <a:pt x="40195" y="178594"/>
                    <a:pt x="89630" y="178594"/>
                  </a:cubicBezTo>
                  <a:cubicBezTo>
                    <a:pt x="135255" y="178594"/>
                    <a:pt x="173069" y="144304"/>
                    <a:pt x="178594" y="100108"/>
                  </a:cubicBezTo>
                  <a:lnTo>
                    <a:pt x="78486" y="100108"/>
                  </a:lnTo>
                  <a:lnTo>
                    <a:pt x="78486"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0" name="Google Shape;1030;p46"/>
            <p:cNvSpPr/>
            <p:nvPr/>
          </p:nvSpPr>
          <p:spPr>
            <a:xfrm>
              <a:off x="7950993" y="4141089"/>
              <a:ext cx="78486" cy="22383"/>
            </a:xfrm>
            <a:custGeom>
              <a:rect b="b" l="l" r="r" t="t"/>
              <a:pathLst>
                <a:path extrusionOk="0" h="22383" w="78486">
                  <a:moveTo>
                    <a:pt x="0" y="0"/>
                  </a:moveTo>
                  <a:lnTo>
                    <a:pt x="78486" y="0"/>
                  </a:lnTo>
                  <a:lnTo>
                    <a:pt x="78486"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1" name="Google Shape;1031;p46"/>
            <p:cNvSpPr/>
            <p:nvPr/>
          </p:nvSpPr>
          <p:spPr>
            <a:xfrm>
              <a:off x="7962233" y="4185951"/>
              <a:ext cx="78486" cy="22383"/>
            </a:xfrm>
            <a:custGeom>
              <a:rect b="b" l="l" r="r" t="t"/>
              <a:pathLst>
                <a:path extrusionOk="0" h="22383" w="78486">
                  <a:moveTo>
                    <a:pt x="0" y="0"/>
                  </a:moveTo>
                  <a:lnTo>
                    <a:pt x="78486" y="0"/>
                  </a:lnTo>
                  <a:lnTo>
                    <a:pt x="78486"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2" name="Google Shape;1032;p46"/>
            <p:cNvSpPr/>
            <p:nvPr/>
          </p:nvSpPr>
          <p:spPr>
            <a:xfrm>
              <a:off x="7850314" y="3838479"/>
              <a:ext cx="313753" cy="112109"/>
            </a:xfrm>
            <a:custGeom>
              <a:rect b="b" l="l" r="r" t="t"/>
              <a:pathLst>
                <a:path extrusionOk="0" h="112109" w="313753">
                  <a:moveTo>
                    <a:pt x="67151" y="89725"/>
                  </a:moveTo>
                  <a:lnTo>
                    <a:pt x="134398" y="89725"/>
                  </a:lnTo>
                  <a:lnTo>
                    <a:pt x="134398" y="112109"/>
                  </a:lnTo>
                  <a:lnTo>
                    <a:pt x="179261" y="112109"/>
                  </a:lnTo>
                  <a:lnTo>
                    <a:pt x="179261" y="89725"/>
                  </a:lnTo>
                  <a:lnTo>
                    <a:pt x="246507" y="89725"/>
                  </a:lnTo>
                  <a:lnTo>
                    <a:pt x="246507" y="112109"/>
                  </a:lnTo>
                  <a:lnTo>
                    <a:pt x="313754" y="112109"/>
                  </a:lnTo>
                  <a:lnTo>
                    <a:pt x="313754" y="44863"/>
                  </a:lnTo>
                  <a:lnTo>
                    <a:pt x="246507" y="44863"/>
                  </a:lnTo>
                  <a:lnTo>
                    <a:pt x="246507" y="0"/>
                  </a:lnTo>
                  <a:lnTo>
                    <a:pt x="67246" y="0"/>
                  </a:lnTo>
                  <a:lnTo>
                    <a:pt x="67246" y="44863"/>
                  </a:lnTo>
                  <a:lnTo>
                    <a:pt x="0" y="44863"/>
                  </a:lnTo>
                  <a:lnTo>
                    <a:pt x="0" y="112109"/>
                  </a:lnTo>
                  <a:lnTo>
                    <a:pt x="67246" y="112109"/>
                  </a:lnTo>
                  <a:lnTo>
                    <a:pt x="67246" y="89725"/>
                  </a:lnTo>
                  <a:close/>
                  <a:moveTo>
                    <a:pt x="89535" y="22479"/>
                  </a:moveTo>
                  <a:lnTo>
                    <a:pt x="224028" y="22479"/>
                  </a:lnTo>
                  <a:lnTo>
                    <a:pt x="224028" y="44863"/>
                  </a:lnTo>
                  <a:lnTo>
                    <a:pt x="89535" y="44863"/>
                  </a:lnTo>
                  <a:lnTo>
                    <a:pt x="89535" y="2247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3" name="Google Shape;1033;p46"/>
            <p:cNvSpPr/>
            <p:nvPr/>
          </p:nvSpPr>
          <p:spPr>
            <a:xfrm>
              <a:off x="8051863" y="3950589"/>
              <a:ext cx="22383" cy="22383"/>
            </a:xfrm>
            <a:custGeom>
              <a:rect b="b" l="l" r="r" t="t"/>
              <a:pathLst>
                <a:path extrusionOk="0" h="22383" w="22383">
                  <a:moveTo>
                    <a:pt x="0" y="0"/>
                  </a:moveTo>
                  <a:lnTo>
                    <a:pt x="22384" y="0"/>
                  </a:lnTo>
                  <a:lnTo>
                    <a:pt x="22384"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4" name="Google Shape;1034;p46"/>
            <p:cNvSpPr/>
            <p:nvPr/>
          </p:nvSpPr>
          <p:spPr>
            <a:xfrm>
              <a:off x="7872507" y="3973067"/>
              <a:ext cx="269081" cy="134493"/>
            </a:xfrm>
            <a:custGeom>
              <a:rect b="b" l="l" r="r" t="t"/>
              <a:pathLst>
                <a:path extrusionOk="0" h="134493" w="269081">
                  <a:moveTo>
                    <a:pt x="159258" y="134493"/>
                  </a:moveTo>
                  <a:cubicBezTo>
                    <a:pt x="169640" y="83439"/>
                    <a:pt x="214979" y="44863"/>
                    <a:pt x="269081" y="44863"/>
                  </a:cubicBezTo>
                  <a:lnTo>
                    <a:pt x="269081" y="0"/>
                  </a:lnTo>
                  <a:lnTo>
                    <a:pt x="224218" y="0"/>
                  </a:lnTo>
                  <a:lnTo>
                    <a:pt x="224218" y="22384"/>
                  </a:lnTo>
                  <a:lnTo>
                    <a:pt x="156972" y="22384"/>
                  </a:lnTo>
                  <a:lnTo>
                    <a:pt x="156972" y="0"/>
                  </a:lnTo>
                  <a:lnTo>
                    <a:pt x="112109" y="0"/>
                  </a:lnTo>
                  <a:lnTo>
                    <a:pt x="112109" y="22384"/>
                  </a:lnTo>
                  <a:lnTo>
                    <a:pt x="44862" y="22384"/>
                  </a:lnTo>
                  <a:lnTo>
                    <a:pt x="44862" y="0"/>
                  </a:lnTo>
                  <a:lnTo>
                    <a:pt x="0" y="0"/>
                  </a:lnTo>
                  <a:lnTo>
                    <a:pt x="0" y="67246"/>
                  </a:lnTo>
                  <a:lnTo>
                    <a:pt x="67246" y="67246"/>
                  </a:lnTo>
                  <a:lnTo>
                    <a:pt x="67246" y="134493"/>
                  </a:lnTo>
                  <a:lnTo>
                    <a:pt x="159162" y="13449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5" name="Google Shape;1035;p46"/>
            <p:cNvSpPr/>
            <p:nvPr/>
          </p:nvSpPr>
          <p:spPr>
            <a:xfrm>
              <a:off x="7939849" y="3950589"/>
              <a:ext cx="22383" cy="22383"/>
            </a:xfrm>
            <a:custGeom>
              <a:rect b="b" l="l" r="r" t="t"/>
              <a:pathLst>
                <a:path extrusionOk="0" h="22383" w="22383">
                  <a:moveTo>
                    <a:pt x="0" y="0"/>
                  </a:moveTo>
                  <a:lnTo>
                    <a:pt x="22384" y="0"/>
                  </a:lnTo>
                  <a:lnTo>
                    <a:pt x="22384"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6" name="Google Shape;1036;p46"/>
            <p:cNvSpPr/>
            <p:nvPr/>
          </p:nvSpPr>
          <p:spPr>
            <a:xfrm>
              <a:off x="7872603" y="4062698"/>
              <a:ext cx="44862" cy="44862"/>
            </a:xfrm>
            <a:custGeom>
              <a:rect b="b" l="l" r="r" t="t"/>
              <a:pathLst>
                <a:path extrusionOk="0" h="44862" w="44862">
                  <a:moveTo>
                    <a:pt x="0" y="0"/>
                  </a:moveTo>
                  <a:lnTo>
                    <a:pt x="44863" y="0"/>
                  </a:lnTo>
                  <a:lnTo>
                    <a:pt x="44863" y="44863"/>
                  </a:lnTo>
                  <a:lnTo>
                    <a:pt x="0"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37" name="Google Shape;1037;p46"/>
          <p:cNvGrpSpPr/>
          <p:nvPr/>
        </p:nvGrpSpPr>
        <p:grpSpPr>
          <a:xfrm>
            <a:off x="5603649" y="3412206"/>
            <a:ext cx="375119" cy="398640"/>
            <a:chOff x="7083933" y="3838575"/>
            <a:chExt cx="358520" cy="381000"/>
          </a:xfrm>
        </p:grpSpPr>
        <p:sp>
          <p:nvSpPr>
            <p:cNvPr id="1038" name="Google Shape;1038;p46"/>
            <p:cNvSpPr/>
            <p:nvPr/>
          </p:nvSpPr>
          <p:spPr>
            <a:xfrm>
              <a:off x="7352823" y="3844670"/>
              <a:ext cx="82676" cy="72294"/>
            </a:xfrm>
            <a:custGeom>
              <a:rect b="b" l="l" r="r" t="t"/>
              <a:pathLst>
                <a:path extrusionOk="0" h="72294" w="82676">
                  <a:moveTo>
                    <a:pt x="0" y="0"/>
                  </a:moveTo>
                  <a:lnTo>
                    <a:pt x="0" y="72295"/>
                  </a:lnTo>
                  <a:lnTo>
                    <a:pt x="82677" y="72295"/>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9" name="Google Shape;1039;p46"/>
            <p:cNvSpPr/>
            <p:nvPr/>
          </p:nvSpPr>
          <p:spPr>
            <a:xfrm>
              <a:off x="7263288" y="4040314"/>
              <a:ext cx="44767" cy="44767"/>
            </a:xfrm>
            <a:custGeom>
              <a:rect b="b" l="l" r="r" t="t"/>
              <a:pathLst>
                <a:path extrusionOk="0" h="44767" w="44767">
                  <a:moveTo>
                    <a:pt x="44768" y="22384"/>
                  </a:moveTo>
                  <a:cubicBezTo>
                    <a:pt x="44768" y="34766"/>
                    <a:pt x="34766" y="44768"/>
                    <a:pt x="22384" y="44768"/>
                  </a:cubicBezTo>
                  <a:cubicBezTo>
                    <a:pt x="10001" y="44768"/>
                    <a:pt x="0" y="34766"/>
                    <a:pt x="0" y="22384"/>
                  </a:cubicBezTo>
                  <a:cubicBezTo>
                    <a:pt x="0" y="10001"/>
                    <a:pt x="10001" y="0"/>
                    <a:pt x="22384" y="0"/>
                  </a:cubicBezTo>
                  <a:cubicBezTo>
                    <a:pt x="34766" y="0"/>
                    <a:pt x="44768" y="10001"/>
                    <a:pt x="44768" y="22384"/>
                  </a:cubicBezTo>
                  <a:lnTo>
                    <a:pt x="44768"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0" name="Google Shape;1040;p46"/>
            <p:cNvSpPr/>
            <p:nvPr/>
          </p:nvSpPr>
          <p:spPr>
            <a:xfrm>
              <a:off x="7219378" y="3996404"/>
              <a:ext cx="55054" cy="55054"/>
            </a:xfrm>
            <a:custGeom>
              <a:rect b="b" l="l" r="r" t="t"/>
              <a:pathLst>
                <a:path extrusionOk="0" h="55054" w="55054">
                  <a:moveTo>
                    <a:pt x="55054" y="22860"/>
                  </a:moveTo>
                  <a:lnTo>
                    <a:pt x="55054" y="0"/>
                  </a:lnTo>
                  <a:cubicBezTo>
                    <a:pt x="26956" y="4763"/>
                    <a:pt x="4667" y="26956"/>
                    <a:pt x="0" y="55054"/>
                  </a:cubicBezTo>
                  <a:lnTo>
                    <a:pt x="22860" y="55054"/>
                  </a:lnTo>
                  <a:cubicBezTo>
                    <a:pt x="26956" y="39338"/>
                    <a:pt x="39338" y="26956"/>
                    <a:pt x="55054" y="22860"/>
                  </a:cubicBezTo>
                  <a:lnTo>
                    <a:pt x="55054" y="2286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1" name="Google Shape;1041;p46"/>
            <p:cNvSpPr/>
            <p:nvPr/>
          </p:nvSpPr>
          <p:spPr>
            <a:xfrm>
              <a:off x="7296816" y="3996404"/>
              <a:ext cx="55054" cy="55054"/>
            </a:xfrm>
            <a:custGeom>
              <a:rect b="b" l="l" r="r" t="t"/>
              <a:pathLst>
                <a:path extrusionOk="0" h="55054" w="55054">
                  <a:moveTo>
                    <a:pt x="0" y="0"/>
                  </a:moveTo>
                  <a:lnTo>
                    <a:pt x="0" y="22860"/>
                  </a:lnTo>
                  <a:cubicBezTo>
                    <a:pt x="15716" y="26956"/>
                    <a:pt x="28099" y="39338"/>
                    <a:pt x="32195" y="55054"/>
                  </a:cubicBezTo>
                  <a:lnTo>
                    <a:pt x="55054" y="55054"/>
                  </a:lnTo>
                  <a:cubicBezTo>
                    <a:pt x="50292" y="26956"/>
                    <a:pt x="28099" y="4667"/>
                    <a:pt x="0" y="0"/>
                  </a:cubicBez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2" name="Google Shape;1042;p46"/>
            <p:cNvSpPr/>
            <p:nvPr/>
          </p:nvSpPr>
          <p:spPr>
            <a:xfrm>
              <a:off x="7128700" y="3838575"/>
              <a:ext cx="313753" cy="381000"/>
            </a:xfrm>
            <a:custGeom>
              <a:rect b="b" l="l" r="r" t="t"/>
              <a:pathLst>
                <a:path extrusionOk="0" h="381000" w="313753">
                  <a:moveTo>
                    <a:pt x="201739" y="100870"/>
                  </a:moveTo>
                  <a:lnTo>
                    <a:pt x="201739" y="0"/>
                  </a:lnTo>
                  <a:lnTo>
                    <a:pt x="0" y="0"/>
                  </a:lnTo>
                  <a:lnTo>
                    <a:pt x="0" y="381000"/>
                  </a:lnTo>
                  <a:lnTo>
                    <a:pt x="313753" y="381000"/>
                  </a:lnTo>
                  <a:lnTo>
                    <a:pt x="313753" y="100870"/>
                  </a:lnTo>
                  <a:lnTo>
                    <a:pt x="201739" y="100870"/>
                  </a:lnTo>
                  <a:close/>
                  <a:moveTo>
                    <a:pt x="44863" y="56007"/>
                  </a:moveTo>
                  <a:lnTo>
                    <a:pt x="156877" y="56007"/>
                  </a:lnTo>
                  <a:lnTo>
                    <a:pt x="156877" y="78391"/>
                  </a:lnTo>
                  <a:lnTo>
                    <a:pt x="44863" y="78391"/>
                  </a:lnTo>
                  <a:lnTo>
                    <a:pt x="44863" y="56007"/>
                  </a:lnTo>
                  <a:close/>
                  <a:moveTo>
                    <a:pt x="268986" y="235267"/>
                  </a:moveTo>
                  <a:lnTo>
                    <a:pt x="245840" y="235267"/>
                  </a:lnTo>
                  <a:cubicBezTo>
                    <a:pt x="240792" y="275749"/>
                    <a:pt x="208597" y="307943"/>
                    <a:pt x="168116" y="312992"/>
                  </a:cubicBezTo>
                  <a:lnTo>
                    <a:pt x="168116" y="336137"/>
                  </a:lnTo>
                  <a:lnTo>
                    <a:pt x="145732" y="336137"/>
                  </a:lnTo>
                  <a:lnTo>
                    <a:pt x="145732" y="312992"/>
                  </a:lnTo>
                  <a:cubicBezTo>
                    <a:pt x="105251" y="307943"/>
                    <a:pt x="73057" y="275749"/>
                    <a:pt x="68008" y="235267"/>
                  </a:cubicBezTo>
                  <a:lnTo>
                    <a:pt x="44863" y="235267"/>
                  </a:lnTo>
                  <a:lnTo>
                    <a:pt x="44863" y="212884"/>
                  </a:lnTo>
                  <a:lnTo>
                    <a:pt x="68008" y="212884"/>
                  </a:lnTo>
                  <a:cubicBezTo>
                    <a:pt x="73057" y="172403"/>
                    <a:pt x="105251" y="140208"/>
                    <a:pt x="145732" y="135160"/>
                  </a:cubicBezTo>
                  <a:lnTo>
                    <a:pt x="145732" y="112014"/>
                  </a:lnTo>
                  <a:lnTo>
                    <a:pt x="168116" y="112014"/>
                  </a:lnTo>
                  <a:lnTo>
                    <a:pt x="168116" y="135160"/>
                  </a:lnTo>
                  <a:cubicBezTo>
                    <a:pt x="208597" y="140208"/>
                    <a:pt x="240792" y="172403"/>
                    <a:pt x="245840" y="212884"/>
                  </a:cubicBezTo>
                  <a:lnTo>
                    <a:pt x="268986" y="212884"/>
                  </a:lnTo>
                  <a:lnTo>
                    <a:pt x="268986" y="23526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3" name="Google Shape;1043;p46"/>
            <p:cNvSpPr/>
            <p:nvPr/>
          </p:nvSpPr>
          <p:spPr>
            <a:xfrm>
              <a:off x="7296816" y="4073937"/>
              <a:ext cx="55054" cy="55054"/>
            </a:xfrm>
            <a:custGeom>
              <a:rect b="b" l="l" r="r" t="t"/>
              <a:pathLst>
                <a:path extrusionOk="0" h="55054" w="55054">
                  <a:moveTo>
                    <a:pt x="0" y="32194"/>
                  </a:moveTo>
                  <a:lnTo>
                    <a:pt x="0" y="55054"/>
                  </a:lnTo>
                  <a:cubicBezTo>
                    <a:pt x="28099" y="50292"/>
                    <a:pt x="50387" y="28099"/>
                    <a:pt x="55054" y="0"/>
                  </a:cubicBezTo>
                  <a:lnTo>
                    <a:pt x="32195" y="0"/>
                  </a:lnTo>
                  <a:cubicBezTo>
                    <a:pt x="28099" y="15716"/>
                    <a:pt x="15716" y="28099"/>
                    <a:pt x="0" y="32194"/>
                  </a:cubicBezTo>
                  <a:lnTo>
                    <a:pt x="0" y="3219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4" name="Google Shape;1044;p46"/>
            <p:cNvSpPr/>
            <p:nvPr/>
          </p:nvSpPr>
          <p:spPr>
            <a:xfrm>
              <a:off x="7219378" y="4073937"/>
              <a:ext cx="55054" cy="55054"/>
            </a:xfrm>
            <a:custGeom>
              <a:rect b="b" l="l" r="r" t="t"/>
              <a:pathLst>
                <a:path extrusionOk="0" h="55054" w="55054">
                  <a:moveTo>
                    <a:pt x="22860" y="0"/>
                  </a:moveTo>
                  <a:lnTo>
                    <a:pt x="0" y="0"/>
                  </a:lnTo>
                  <a:cubicBezTo>
                    <a:pt x="4763" y="28099"/>
                    <a:pt x="26956" y="50387"/>
                    <a:pt x="55054" y="55054"/>
                  </a:cubicBezTo>
                  <a:lnTo>
                    <a:pt x="55054" y="32194"/>
                  </a:lnTo>
                  <a:cubicBezTo>
                    <a:pt x="39338" y="28099"/>
                    <a:pt x="26956" y="15716"/>
                    <a:pt x="22860" y="0"/>
                  </a:cubicBezTo>
                  <a:lnTo>
                    <a:pt x="2286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5" name="Google Shape;1045;p46"/>
            <p:cNvSpPr/>
            <p:nvPr/>
          </p:nvSpPr>
          <p:spPr>
            <a:xfrm>
              <a:off x="7083933" y="3883437"/>
              <a:ext cx="22383" cy="336137"/>
            </a:xfrm>
            <a:custGeom>
              <a:rect b="b" l="l" r="r" t="t"/>
              <a:pathLst>
                <a:path extrusionOk="0" h="336137" w="22383">
                  <a:moveTo>
                    <a:pt x="0" y="336137"/>
                  </a:moveTo>
                  <a:lnTo>
                    <a:pt x="22384" y="336137"/>
                  </a:lnTo>
                  <a:lnTo>
                    <a:pt x="22384" y="0"/>
                  </a:lnTo>
                  <a:lnTo>
                    <a:pt x="0" y="0"/>
                  </a:lnTo>
                  <a:lnTo>
                    <a:pt x="0" y="33613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046" name="Google Shape;1046;p46"/>
          <p:cNvSpPr/>
          <p:nvPr/>
        </p:nvSpPr>
        <p:spPr>
          <a:xfrm>
            <a:off x="4779306" y="3412514"/>
            <a:ext cx="398145" cy="398145"/>
          </a:xfrm>
          <a:custGeom>
            <a:rect b="b" l="l" r="r" t="t"/>
            <a:pathLst>
              <a:path extrusionOk="0" h="381000" w="381000">
                <a:moveTo>
                  <a:pt x="0" y="0"/>
                </a:moveTo>
                <a:lnTo>
                  <a:pt x="0" y="381000"/>
                </a:lnTo>
                <a:lnTo>
                  <a:pt x="381000" y="381000"/>
                </a:lnTo>
                <a:lnTo>
                  <a:pt x="381000" y="0"/>
                </a:lnTo>
                <a:lnTo>
                  <a:pt x="0" y="0"/>
                </a:lnTo>
                <a:close/>
                <a:moveTo>
                  <a:pt x="22384" y="268986"/>
                </a:moveTo>
                <a:lnTo>
                  <a:pt x="44767" y="268986"/>
                </a:lnTo>
                <a:lnTo>
                  <a:pt x="44767" y="336233"/>
                </a:lnTo>
                <a:lnTo>
                  <a:pt x="67151" y="336233"/>
                </a:lnTo>
                <a:lnTo>
                  <a:pt x="67151" y="212979"/>
                </a:lnTo>
                <a:lnTo>
                  <a:pt x="123158" y="212979"/>
                </a:lnTo>
                <a:lnTo>
                  <a:pt x="123158" y="246602"/>
                </a:lnTo>
                <a:lnTo>
                  <a:pt x="145542" y="246602"/>
                </a:lnTo>
                <a:lnTo>
                  <a:pt x="145542" y="212979"/>
                </a:lnTo>
                <a:lnTo>
                  <a:pt x="179165" y="212979"/>
                </a:lnTo>
                <a:lnTo>
                  <a:pt x="179165" y="190595"/>
                </a:lnTo>
                <a:lnTo>
                  <a:pt x="67151" y="190595"/>
                </a:lnTo>
                <a:lnTo>
                  <a:pt x="67151" y="156972"/>
                </a:lnTo>
                <a:lnTo>
                  <a:pt x="145637" y="156972"/>
                </a:lnTo>
                <a:lnTo>
                  <a:pt x="145637" y="134588"/>
                </a:lnTo>
                <a:lnTo>
                  <a:pt x="67151" y="134588"/>
                </a:lnTo>
                <a:lnTo>
                  <a:pt x="67151" y="67342"/>
                </a:lnTo>
                <a:lnTo>
                  <a:pt x="145637" y="67342"/>
                </a:lnTo>
                <a:lnTo>
                  <a:pt x="145637" y="44958"/>
                </a:lnTo>
                <a:lnTo>
                  <a:pt x="44767" y="44958"/>
                </a:lnTo>
                <a:lnTo>
                  <a:pt x="44767" y="246697"/>
                </a:lnTo>
                <a:lnTo>
                  <a:pt x="22384" y="246697"/>
                </a:lnTo>
                <a:lnTo>
                  <a:pt x="22384" y="22574"/>
                </a:lnTo>
                <a:lnTo>
                  <a:pt x="168021" y="22574"/>
                </a:lnTo>
                <a:lnTo>
                  <a:pt x="168021" y="89821"/>
                </a:lnTo>
                <a:lnTo>
                  <a:pt x="89535" y="89821"/>
                </a:lnTo>
                <a:lnTo>
                  <a:pt x="89535" y="112204"/>
                </a:lnTo>
                <a:lnTo>
                  <a:pt x="190405" y="112204"/>
                </a:lnTo>
                <a:lnTo>
                  <a:pt x="190405" y="22574"/>
                </a:lnTo>
                <a:lnTo>
                  <a:pt x="212788" y="22574"/>
                </a:lnTo>
                <a:lnTo>
                  <a:pt x="212788" y="89821"/>
                </a:lnTo>
                <a:lnTo>
                  <a:pt x="235172" y="89821"/>
                </a:lnTo>
                <a:lnTo>
                  <a:pt x="235172" y="22574"/>
                </a:lnTo>
                <a:lnTo>
                  <a:pt x="257556" y="22574"/>
                </a:lnTo>
                <a:lnTo>
                  <a:pt x="257556" y="134588"/>
                </a:lnTo>
                <a:lnTo>
                  <a:pt x="190309" y="134588"/>
                </a:lnTo>
                <a:lnTo>
                  <a:pt x="190309" y="156972"/>
                </a:lnTo>
                <a:lnTo>
                  <a:pt x="279940" y="156972"/>
                </a:lnTo>
                <a:lnTo>
                  <a:pt x="279940" y="112109"/>
                </a:lnTo>
                <a:lnTo>
                  <a:pt x="313563" y="112109"/>
                </a:lnTo>
                <a:lnTo>
                  <a:pt x="313563" y="224123"/>
                </a:lnTo>
                <a:lnTo>
                  <a:pt x="279940" y="224123"/>
                </a:lnTo>
                <a:lnTo>
                  <a:pt x="279940" y="246507"/>
                </a:lnTo>
                <a:lnTo>
                  <a:pt x="335947" y="246507"/>
                </a:lnTo>
                <a:lnTo>
                  <a:pt x="335947" y="89630"/>
                </a:lnTo>
                <a:lnTo>
                  <a:pt x="279940" y="89630"/>
                </a:lnTo>
                <a:lnTo>
                  <a:pt x="279940" y="67246"/>
                </a:lnTo>
                <a:lnTo>
                  <a:pt x="324802" y="67246"/>
                </a:lnTo>
                <a:lnTo>
                  <a:pt x="324802" y="44863"/>
                </a:lnTo>
                <a:lnTo>
                  <a:pt x="279940" y="44863"/>
                </a:lnTo>
                <a:lnTo>
                  <a:pt x="279940" y="22479"/>
                </a:lnTo>
                <a:lnTo>
                  <a:pt x="358426" y="22479"/>
                </a:lnTo>
                <a:lnTo>
                  <a:pt x="358426" y="268986"/>
                </a:lnTo>
                <a:lnTo>
                  <a:pt x="246412" y="268986"/>
                </a:lnTo>
                <a:lnTo>
                  <a:pt x="246412" y="201739"/>
                </a:lnTo>
                <a:lnTo>
                  <a:pt x="291274" y="201739"/>
                </a:lnTo>
                <a:lnTo>
                  <a:pt x="291274" y="179356"/>
                </a:lnTo>
                <a:lnTo>
                  <a:pt x="224028" y="179356"/>
                </a:lnTo>
                <a:lnTo>
                  <a:pt x="224028" y="268986"/>
                </a:lnTo>
                <a:lnTo>
                  <a:pt x="89535" y="268986"/>
                </a:lnTo>
                <a:lnTo>
                  <a:pt x="89535" y="291370"/>
                </a:lnTo>
                <a:lnTo>
                  <a:pt x="224028" y="291370"/>
                </a:lnTo>
                <a:lnTo>
                  <a:pt x="224028" y="313754"/>
                </a:lnTo>
                <a:lnTo>
                  <a:pt x="89535" y="313754"/>
                </a:lnTo>
                <a:lnTo>
                  <a:pt x="89535" y="358616"/>
                </a:lnTo>
                <a:lnTo>
                  <a:pt x="22288" y="358616"/>
                </a:lnTo>
                <a:lnTo>
                  <a:pt x="22288" y="268986"/>
                </a:lnTo>
                <a:close/>
                <a:moveTo>
                  <a:pt x="112014" y="358616"/>
                </a:moveTo>
                <a:lnTo>
                  <a:pt x="112014" y="336233"/>
                </a:lnTo>
                <a:lnTo>
                  <a:pt x="246507" y="336233"/>
                </a:lnTo>
                <a:lnTo>
                  <a:pt x="246507" y="291370"/>
                </a:lnTo>
                <a:lnTo>
                  <a:pt x="358521" y="291370"/>
                </a:lnTo>
                <a:lnTo>
                  <a:pt x="358521" y="313754"/>
                </a:lnTo>
                <a:lnTo>
                  <a:pt x="291274" y="313754"/>
                </a:lnTo>
                <a:lnTo>
                  <a:pt x="291274" y="336137"/>
                </a:lnTo>
                <a:lnTo>
                  <a:pt x="358521" y="336137"/>
                </a:lnTo>
                <a:lnTo>
                  <a:pt x="358521" y="358521"/>
                </a:lnTo>
                <a:lnTo>
                  <a:pt x="112014" y="35852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047" name="Google Shape;1047;p46"/>
          <p:cNvGrpSpPr/>
          <p:nvPr/>
        </p:nvGrpSpPr>
        <p:grpSpPr>
          <a:xfrm>
            <a:off x="3965635" y="3412206"/>
            <a:ext cx="398640" cy="398640"/>
            <a:chOff x="5518403" y="3838575"/>
            <a:chExt cx="381000" cy="381000"/>
          </a:xfrm>
        </p:grpSpPr>
        <p:sp>
          <p:nvSpPr>
            <p:cNvPr id="1048" name="Google Shape;1048;p46"/>
            <p:cNvSpPr/>
            <p:nvPr/>
          </p:nvSpPr>
          <p:spPr>
            <a:xfrm>
              <a:off x="5518403" y="3838575"/>
              <a:ext cx="381000" cy="381000"/>
            </a:xfrm>
            <a:custGeom>
              <a:rect b="b" l="l" r="r" t="t"/>
              <a:pathLst>
                <a:path extrusionOk="0" h="381000" w="381000">
                  <a:moveTo>
                    <a:pt x="358616" y="237268"/>
                  </a:moveTo>
                  <a:lnTo>
                    <a:pt x="358616" y="143732"/>
                  </a:lnTo>
                  <a:cubicBezTo>
                    <a:pt x="371666" y="139065"/>
                    <a:pt x="381000" y="126683"/>
                    <a:pt x="381000" y="112014"/>
                  </a:cubicBezTo>
                  <a:cubicBezTo>
                    <a:pt x="381000" y="82487"/>
                    <a:pt x="345377" y="67342"/>
                    <a:pt x="324041" y="87821"/>
                  </a:cubicBezTo>
                  <a:lnTo>
                    <a:pt x="223838" y="37719"/>
                  </a:lnTo>
                  <a:cubicBezTo>
                    <a:pt x="226314" y="17526"/>
                    <a:pt x="210598" y="0"/>
                    <a:pt x="190500" y="0"/>
                  </a:cubicBezTo>
                  <a:cubicBezTo>
                    <a:pt x="170402" y="0"/>
                    <a:pt x="154686" y="17621"/>
                    <a:pt x="157163" y="37719"/>
                  </a:cubicBezTo>
                  <a:lnTo>
                    <a:pt x="56960" y="87821"/>
                  </a:lnTo>
                  <a:cubicBezTo>
                    <a:pt x="35719" y="67342"/>
                    <a:pt x="0" y="82487"/>
                    <a:pt x="0" y="112014"/>
                  </a:cubicBezTo>
                  <a:cubicBezTo>
                    <a:pt x="0" y="126587"/>
                    <a:pt x="9335" y="139065"/>
                    <a:pt x="22384" y="143732"/>
                  </a:cubicBezTo>
                  <a:lnTo>
                    <a:pt x="22384" y="237268"/>
                  </a:lnTo>
                  <a:cubicBezTo>
                    <a:pt x="9335" y="241935"/>
                    <a:pt x="0" y="254317"/>
                    <a:pt x="0" y="268986"/>
                  </a:cubicBezTo>
                  <a:cubicBezTo>
                    <a:pt x="0" y="298513"/>
                    <a:pt x="35624" y="313658"/>
                    <a:pt x="56960" y="293180"/>
                  </a:cubicBezTo>
                  <a:lnTo>
                    <a:pt x="157163" y="343281"/>
                  </a:lnTo>
                  <a:cubicBezTo>
                    <a:pt x="154686" y="363474"/>
                    <a:pt x="170402" y="381000"/>
                    <a:pt x="190500" y="381000"/>
                  </a:cubicBezTo>
                  <a:cubicBezTo>
                    <a:pt x="210598" y="381000"/>
                    <a:pt x="226314" y="363379"/>
                    <a:pt x="223838" y="343281"/>
                  </a:cubicBezTo>
                  <a:lnTo>
                    <a:pt x="324041" y="293180"/>
                  </a:lnTo>
                  <a:cubicBezTo>
                    <a:pt x="345281" y="313658"/>
                    <a:pt x="381000" y="298513"/>
                    <a:pt x="381000" y="268986"/>
                  </a:cubicBezTo>
                  <a:cubicBezTo>
                    <a:pt x="381000" y="254413"/>
                    <a:pt x="371666" y="241935"/>
                    <a:pt x="358616" y="237268"/>
                  </a:cubicBezTo>
                  <a:lnTo>
                    <a:pt x="358616" y="237268"/>
                  </a:lnTo>
                  <a:close/>
                  <a:moveTo>
                    <a:pt x="336233" y="237268"/>
                  </a:moveTo>
                  <a:cubicBezTo>
                    <a:pt x="321755" y="242411"/>
                    <a:pt x="312134" y="256984"/>
                    <a:pt x="314039" y="273082"/>
                  </a:cubicBezTo>
                  <a:lnTo>
                    <a:pt x="213836" y="323183"/>
                  </a:lnTo>
                  <a:cubicBezTo>
                    <a:pt x="200787" y="310610"/>
                    <a:pt x="180213" y="310610"/>
                    <a:pt x="167164" y="323183"/>
                  </a:cubicBezTo>
                  <a:lnTo>
                    <a:pt x="66961" y="273082"/>
                  </a:lnTo>
                  <a:cubicBezTo>
                    <a:pt x="68961" y="256984"/>
                    <a:pt x="59341" y="242411"/>
                    <a:pt x="44768" y="237268"/>
                  </a:cubicBezTo>
                  <a:lnTo>
                    <a:pt x="44768" y="143732"/>
                  </a:lnTo>
                  <a:cubicBezTo>
                    <a:pt x="59246" y="138589"/>
                    <a:pt x="68866" y="124016"/>
                    <a:pt x="66961" y="107918"/>
                  </a:cubicBezTo>
                  <a:lnTo>
                    <a:pt x="167164" y="57817"/>
                  </a:lnTo>
                  <a:cubicBezTo>
                    <a:pt x="180213" y="70390"/>
                    <a:pt x="200787" y="70390"/>
                    <a:pt x="213836" y="57817"/>
                  </a:cubicBezTo>
                  <a:lnTo>
                    <a:pt x="314039" y="107918"/>
                  </a:lnTo>
                  <a:cubicBezTo>
                    <a:pt x="312039" y="124016"/>
                    <a:pt x="321659" y="138589"/>
                    <a:pt x="336233" y="143732"/>
                  </a:cubicBezTo>
                  <a:lnTo>
                    <a:pt x="336233" y="23726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49" name="Google Shape;1049;p46"/>
            <p:cNvSpPr/>
            <p:nvPr/>
          </p:nvSpPr>
          <p:spPr>
            <a:xfrm>
              <a:off x="5686710" y="4040219"/>
              <a:ext cx="44481" cy="89630"/>
            </a:xfrm>
            <a:custGeom>
              <a:rect b="b" l="l" r="r" t="t"/>
              <a:pathLst>
                <a:path extrusionOk="0" h="89630" w="44481">
                  <a:moveTo>
                    <a:pt x="8287" y="61913"/>
                  </a:moveTo>
                  <a:cubicBezTo>
                    <a:pt x="14002" y="82677"/>
                    <a:pt x="20384" y="88868"/>
                    <a:pt x="22193" y="89630"/>
                  </a:cubicBezTo>
                  <a:cubicBezTo>
                    <a:pt x="23908" y="88868"/>
                    <a:pt x="30289" y="82677"/>
                    <a:pt x="36100" y="61913"/>
                  </a:cubicBezTo>
                  <a:cubicBezTo>
                    <a:pt x="40862" y="44863"/>
                    <a:pt x="43720" y="23146"/>
                    <a:pt x="44482" y="0"/>
                  </a:cubicBezTo>
                  <a:lnTo>
                    <a:pt x="0" y="0"/>
                  </a:lnTo>
                  <a:cubicBezTo>
                    <a:pt x="667" y="23146"/>
                    <a:pt x="3620" y="44767"/>
                    <a:pt x="8382" y="61913"/>
                  </a:cubicBezTo>
                  <a:lnTo>
                    <a:pt x="8382" y="6191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0" name="Google Shape;1050;p46"/>
            <p:cNvSpPr/>
            <p:nvPr/>
          </p:nvSpPr>
          <p:spPr>
            <a:xfrm>
              <a:off x="5686615" y="3928300"/>
              <a:ext cx="44481" cy="89630"/>
            </a:xfrm>
            <a:custGeom>
              <a:rect b="b" l="l" r="r" t="t"/>
              <a:pathLst>
                <a:path extrusionOk="0" h="89630" w="44481">
                  <a:moveTo>
                    <a:pt x="22288" y="0"/>
                  </a:moveTo>
                  <a:cubicBezTo>
                    <a:pt x="20574" y="762"/>
                    <a:pt x="14192" y="6953"/>
                    <a:pt x="8382" y="27718"/>
                  </a:cubicBezTo>
                  <a:cubicBezTo>
                    <a:pt x="3620" y="44767"/>
                    <a:pt x="762" y="66484"/>
                    <a:pt x="0" y="89630"/>
                  </a:cubicBezTo>
                  <a:lnTo>
                    <a:pt x="44482" y="89630"/>
                  </a:lnTo>
                  <a:cubicBezTo>
                    <a:pt x="43815" y="66484"/>
                    <a:pt x="40862" y="44863"/>
                    <a:pt x="36100" y="27718"/>
                  </a:cubicBezTo>
                  <a:cubicBezTo>
                    <a:pt x="30385" y="6953"/>
                    <a:pt x="24003" y="762"/>
                    <a:pt x="22193" y="0"/>
                  </a:cubicBezTo>
                  <a:lnTo>
                    <a:pt x="22193"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1" name="Google Shape;1051;p46"/>
            <p:cNvSpPr/>
            <p:nvPr/>
          </p:nvSpPr>
          <p:spPr>
            <a:xfrm>
              <a:off x="5738241" y="3932586"/>
              <a:ext cx="70770" cy="85248"/>
            </a:xfrm>
            <a:custGeom>
              <a:rect b="b" l="l" r="r" t="t"/>
              <a:pathLst>
                <a:path extrusionOk="0" h="85248" w="70770">
                  <a:moveTo>
                    <a:pt x="95" y="0"/>
                  </a:moveTo>
                  <a:cubicBezTo>
                    <a:pt x="10573" y="24289"/>
                    <a:pt x="14478" y="58769"/>
                    <a:pt x="15240" y="85249"/>
                  </a:cubicBezTo>
                  <a:lnTo>
                    <a:pt x="70771" y="85249"/>
                  </a:lnTo>
                  <a:cubicBezTo>
                    <a:pt x="66294" y="44863"/>
                    <a:pt x="37814" y="11621"/>
                    <a:pt x="0" y="0"/>
                  </a:cubicBez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2" name="Google Shape;1052;p46"/>
            <p:cNvSpPr/>
            <p:nvPr/>
          </p:nvSpPr>
          <p:spPr>
            <a:xfrm>
              <a:off x="5608605" y="3932586"/>
              <a:ext cx="70770" cy="85248"/>
            </a:xfrm>
            <a:custGeom>
              <a:rect b="b" l="l" r="r" t="t"/>
              <a:pathLst>
                <a:path extrusionOk="0" h="85248" w="70770">
                  <a:moveTo>
                    <a:pt x="95" y="85249"/>
                  </a:moveTo>
                  <a:lnTo>
                    <a:pt x="55626" y="85249"/>
                  </a:lnTo>
                  <a:cubicBezTo>
                    <a:pt x="56388" y="58865"/>
                    <a:pt x="60293" y="24384"/>
                    <a:pt x="70771" y="0"/>
                  </a:cubicBezTo>
                  <a:cubicBezTo>
                    <a:pt x="32957" y="11621"/>
                    <a:pt x="4477" y="44863"/>
                    <a:pt x="0" y="85249"/>
                  </a:cubicBezTo>
                  <a:lnTo>
                    <a:pt x="0" y="8524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3" name="Google Shape;1053;p46"/>
            <p:cNvSpPr/>
            <p:nvPr/>
          </p:nvSpPr>
          <p:spPr>
            <a:xfrm>
              <a:off x="5608700" y="4040314"/>
              <a:ext cx="70770" cy="85248"/>
            </a:xfrm>
            <a:custGeom>
              <a:rect b="b" l="l" r="r" t="t"/>
              <a:pathLst>
                <a:path extrusionOk="0" h="85248" w="70770">
                  <a:moveTo>
                    <a:pt x="55531" y="0"/>
                  </a:moveTo>
                  <a:lnTo>
                    <a:pt x="0" y="0"/>
                  </a:lnTo>
                  <a:cubicBezTo>
                    <a:pt x="4477" y="40386"/>
                    <a:pt x="32956" y="73628"/>
                    <a:pt x="70771" y="85249"/>
                  </a:cubicBezTo>
                  <a:cubicBezTo>
                    <a:pt x="60293" y="60865"/>
                    <a:pt x="56388" y="26384"/>
                    <a:pt x="55626" y="0"/>
                  </a:cubicBezTo>
                  <a:lnTo>
                    <a:pt x="55626"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4" name="Google Shape;1054;p46"/>
            <p:cNvSpPr/>
            <p:nvPr/>
          </p:nvSpPr>
          <p:spPr>
            <a:xfrm>
              <a:off x="5738336" y="4040314"/>
              <a:ext cx="70770" cy="85248"/>
            </a:xfrm>
            <a:custGeom>
              <a:rect b="b" l="l" r="r" t="t"/>
              <a:pathLst>
                <a:path extrusionOk="0" h="85248" w="70770">
                  <a:moveTo>
                    <a:pt x="0" y="85249"/>
                  </a:moveTo>
                  <a:cubicBezTo>
                    <a:pt x="37814" y="73628"/>
                    <a:pt x="66294" y="40386"/>
                    <a:pt x="70771" y="0"/>
                  </a:cubicBezTo>
                  <a:lnTo>
                    <a:pt x="15240" y="0"/>
                  </a:lnTo>
                  <a:cubicBezTo>
                    <a:pt x="14478" y="26384"/>
                    <a:pt x="10573" y="60865"/>
                    <a:pt x="95" y="85249"/>
                  </a:cubicBezTo>
                  <a:lnTo>
                    <a:pt x="95" y="8524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55" name="Google Shape;1055;p46"/>
          <p:cNvGrpSpPr/>
          <p:nvPr/>
        </p:nvGrpSpPr>
        <p:grpSpPr>
          <a:xfrm>
            <a:off x="3222869" y="3412106"/>
            <a:ext cx="257920" cy="398740"/>
            <a:chOff x="4808505" y="3838479"/>
            <a:chExt cx="246507" cy="381095"/>
          </a:xfrm>
        </p:grpSpPr>
        <p:sp>
          <p:nvSpPr>
            <p:cNvPr id="1056" name="Google Shape;1056;p46"/>
            <p:cNvSpPr/>
            <p:nvPr/>
          </p:nvSpPr>
          <p:spPr>
            <a:xfrm>
              <a:off x="4808505" y="3838479"/>
              <a:ext cx="201644" cy="268890"/>
            </a:xfrm>
            <a:custGeom>
              <a:rect b="b" l="l" r="r" t="t"/>
              <a:pathLst>
                <a:path extrusionOk="0" h="268890" w="201644">
                  <a:moveTo>
                    <a:pt x="93821" y="121825"/>
                  </a:moveTo>
                  <a:lnTo>
                    <a:pt x="93821" y="121825"/>
                  </a:lnTo>
                  <a:cubicBezTo>
                    <a:pt x="93821" y="121825"/>
                    <a:pt x="105823" y="148304"/>
                    <a:pt x="105823" y="148304"/>
                  </a:cubicBezTo>
                  <a:cubicBezTo>
                    <a:pt x="115633" y="170117"/>
                    <a:pt x="107251" y="195739"/>
                    <a:pt x="86392" y="207454"/>
                  </a:cubicBezTo>
                  <a:cubicBezTo>
                    <a:pt x="61246" y="217551"/>
                    <a:pt x="44767" y="241840"/>
                    <a:pt x="44767" y="268891"/>
                  </a:cubicBezTo>
                  <a:lnTo>
                    <a:pt x="201644" y="268891"/>
                  </a:lnTo>
                  <a:lnTo>
                    <a:pt x="201644" y="127159"/>
                  </a:lnTo>
                  <a:cubicBezTo>
                    <a:pt x="201644" y="56959"/>
                    <a:pt x="144685" y="0"/>
                    <a:pt x="74485" y="0"/>
                  </a:cubicBezTo>
                  <a:lnTo>
                    <a:pt x="0" y="0"/>
                  </a:lnTo>
                  <a:lnTo>
                    <a:pt x="0" y="168116"/>
                  </a:lnTo>
                  <a:lnTo>
                    <a:pt x="67247" y="168116"/>
                  </a:lnTo>
                  <a:cubicBezTo>
                    <a:pt x="67247" y="168116"/>
                    <a:pt x="94393" y="153543"/>
                    <a:pt x="93821" y="121825"/>
                  </a:cubicBezTo>
                  <a:lnTo>
                    <a:pt x="93821" y="121825"/>
                  </a:lnTo>
                  <a:close/>
                  <a:moveTo>
                    <a:pt x="44767" y="74771"/>
                  </a:moveTo>
                  <a:lnTo>
                    <a:pt x="22384" y="74771"/>
                  </a:lnTo>
                  <a:lnTo>
                    <a:pt x="22384" y="52388"/>
                  </a:lnTo>
                  <a:lnTo>
                    <a:pt x="44767" y="52388"/>
                  </a:lnTo>
                  <a:lnTo>
                    <a:pt x="44767" y="7477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7" name="Google Shape;1057;p46"/>
            <p:cNvSpPr/>
            <p:nvPr/>
          </p:nvSpPr>
          <p:spPr>
            <a:xfrm>
              <a:off x="4808505" y="4185951"/>
              <a:ext cx="246507" cy="33623"/>
            </a:xfrm>
            <a:custGeom>
              <a:rect b="b" l="l" r="r" t="t"/>
              <a:pathLst>
                <a:path extrusionOk="0" h="33623" w="246507">
                  <a:moveTo>
                    <a:pt x="0" y="0"/>
                  </a:moveTo>
                  <a:lnTo>
                    <a:pt x="246507" y="0"/>
                  </a:lnTo>
                  <a:lnTo>
                    <a:pt x="246507" y="33623"/>
                  </a:lnTo>
                  <a:lnTo>
                    <a:pt x="0"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58" name="Google Shape;1058;p46"/>
            <p:cNvSpPr/>
            <p:nvPr/>
          </p:nvSpPr>
          <p:spPr>
            <a:xfrm>
              <a:off x="4830889" y="4129944"/>
              <a:ext cx="201739" cy="33623"/>
            </a:xfrm>
            <a:custGeom>
              <a:rect b="b" l="l" r="r" t="t"/>
              <a:pathLst>
                <a:path extrusionOk="0" h="33623" w="201739">
                  <a:moveTo>
                    <a:pt x="0" y="0"/>
                  </a:moveTo>
                  <a:lnTo>
                    <a:pt x="201739" y="0"/>
                  </a:lnTo>
                  <a:lnTo>
                    <a:pt x="201739" y="33623"/>
                  </a:lnTo>
                  <a:lnTo>
                    <a:pt x="0"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59" name="Google Shape;1059;p46"/>
          <p:cNvGrpSpPr/>
          <p:nvPr/>
        </p:nvGrpSpPr>
        <p:grpSpPr>
          <a:xfrm>
            <a:off x="2374463" y="3412106"/>
            <a:ext cx="328280" cy="398640"/>
            <a:chOff x="3997642" y="3838479"/>
            <a:chExt cx="313753" cy="381000"/>
          </a:xfrm>
        </p:grpSpPr>
        <p:sp>
          <p:nvSpPr>
            <p:cNvPr id="1060" name="Google Shape;1060;p46"/>
            <p:cNvSpPr/>
            <p:nvPr/>
          </p:nvSpPr>
          <p:spPr>
            <a:xfrm>
              <a:off x="3997642" y="3838479"/>
              <a:ext cx="313753" cy="156971"/>
            </a:xfrm>
            <a:custGeom>
              <a:rect b="b" l="l" r="r" t="t"/>
              <a:pathLst>
                <a:path extrusionOk="0" h="156971" w="313753">
                  <a:moveTo>
                    <a:pt x="280225" y="112109"/>
                  </a:moveTo>
                  <a:lnTo>
                    <a:pt x="280225" y="73819"/>
                  </a:lnTo>
                  <a:lnTo>
                    <a:pt x="254508" y="48101"/>
                  </a:lnTo>
                  <a:cubicBezTo>
                    <a:pt x="256604" y="43720"/>
                    <a:pt x="257842" y="38767"/>
                    <a:pt x="257842" y="33623"/>
                  </a:cubicBezTo>
                  <a:cubicBezTo>
                    <a:pt x="257842" y="15050"/>
                    <a:pt x="242792" y="0"/>
                    <a:pt x="224219" y="0"/>
                  </a:cubicBezTo>
                  <a:cubicBezTo>
                    <a:pt x="205645" y="0"/>
                    <a:pt x="190595" y="15050"/>
                    <a:pt x="190595" y="33623"/>
                  </a:cubicBezTo>
                  <a:cubicBezTo>
                    <a:pt x="190595" y="52197"/>
                    <a:pt x="205645" y="67246"/>
                    <a:pt x="224219" y="67246"/>
                  </a:cubicBezTo>
                  <a:cubicBezTo>
                    <a:pt x="229362" y="67246"/>
                    <a:pt x="234315" y="66103"/>
                    <a:pt x="238696" y="63913"/>
                  </a:cubicBezTo>
                  <a:lnTo>
                    <a:pt x="257842" y="83058"/>
                  </a:lnTo>
                  <a:lnTo>
                    <a:pt x="257842" y="112014"/>
                  </a:lnTo>
                  <a:lnTo>
                    <a:pt x="56102" y="112014"/>
                  </a:lnTo>
                  <a:lnTo>
                    <a:pt x="56102" y="83058"/>
                  </a:lnTo>
                  <a:lnTo>
                    <a:pt x="75248" y="63913"/>
                  </a:lnTo>
                  <a:cubicBezTo>
                    <a:pt x="79629" y="66008"/>
                    <a:pt x="84582" y="67246"/>
                    <a:pt x="89725" y="67246"/>
                  </a:cubicBezTo>
                  <a:cubicBezTo>
                    <a:pt x="108299" y="67246"/>
                    <a:pt x="123349" y="52197"/>
                    <a:pt x="123349" y="33623"/>
                  </a:cubicBezTo>
                  <a:cubicBezTo>
                    <a:pt x="123349" y="15050"/>
                    <a:pt x="108299" y="0"/>
                    <a:pt x="89725" y="0"/>
                  </a:cubicBezTo>
                  <a:cubicBezTo>
                    <a:pt x="71152" y="0"/>
                    <a:pt x="56102" y="15050"/>
                    <a:pt x="56102" y="33623"/>
                  </a:cubicBezTo>
                  <a:cubicBezTo>
                    <a:pt x="56102" y="38767"/>
                    <a:pt x="57245" y="43720"/>
                    <a:pt x="59341" y="48101"/>
                  </a:cubicBezTo>
                  <a:lnTo>
                    <a:pt x="33623" y="73819"/>
                  </a:lnTo>
                  <a:lnTo>
                    <a:pt x="33623" y="112109"/>
                  </a:lnTo>
                  <a:lnTo>
                    <a:pt x="0" y="112109"/>
                  </a:lnTo>
                  <a:lnTo>
                    <a:pt x="0" y="156972"/>
                  </a:lnTo>
                  <a:lnTo>
                    <a:pt x="313754" y="156972"/>
                  </a:lnTo>
                  <a:lnTo>
                    <a:pt x="313754" y="112109"/>
                  </a:lnTo>
                  <a:lnTo>
                    <a:pt x="280130" y="11210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1" name="Google Shape;1061;p46"/>
            <p:cNvSpPr/>
            <p:nvPr/>
          </p:nvSpPr>
          <p:spPr>
            <a:xfrm>
              <a:off x="4031361" y="4174712"/>
              <a:ext cx="246506" cy="44767"/>
            </a:xfrm>
            <a:custGeom>
              <a:rect b="b" l="l" r="r" t="t"/>
              <a:pathLst>
                <a:path extrusionOk="0" h="44767" w="246506">
                  <a:moveTo>
                    <a:pt x="216694" y="0"/>
                  </a:moveTo>
                  <a:lnTo>
                    <a:pt x="29813" y="0"/>
                  </a:lnTo>
                  <a:lnTo>
                    <a:pt x="32290" y="22384"/>
                  </a:lnTo>
                  <a:lnTo>
                    <a:pt x="0" y="22384"/>
                  </a:lnTo>
                  <a:lnTo>
                    <a:pt x="0" y="44768"/>
                  </a:lnTo>
                  <a:lnTo>
                    <a:pt x="246507" y="44768"/>
                  </a:lnTo>
                  <a:lnTo>
                    <a:pt x="246507" y="22384"/>
                  </a:lnTo>
                  <a:lnTo>
                    <a:pt x="214217" y="22384"/>
                  </a:lnTo>
                  <a:lnTo>
                    <a:pt x="21669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2" name="Google Shape;1062;p46"/>
            <p:cNvSpPr/>
            <p:nvPr/>
          </p:nvSpPr>
          <p:spPr>
            <a:xfrm>
              <a:off x="4122991" y="4062698"/>
              <a:ext cx="63150" cy="44862"/>
            </a:xfrm>
            <a:custGeom>
              <a:rect b="b" l="l" r="r" t="t"/>
              <a:pathLst>
                <a:path extrusionOk="0" h="44862" w="63150">
                  <a:moveTo>
                    <a:pt x="55721" y="44863"/>
                  </a:moveTo>
                  <a:lnTo>
                    <a:pt x="63151" y="0"/>
                  </a:lnTo>
                  <a:lnTo>
                    <a:pt x="0" y="0"/>
                  </a:lnTo>
                  <a:lnTo>
                    <a:pt x="7429" y="44863"/>
                  </a:lnTo>
                  <a:lnTo>
                    <a:pt x="55721"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3" name="Google Shape;1063;p46"/>
            <p:cNvSpPr/>
            <p:nvPr/>
          </p:nvSpPr>
          <p:spPr>
            <a:xfrm>
              <a:off x="4043743" y="4017835"/>
              <a:ext cx="221742" cy="134492"/>
            </a:xfrm>
            <a:custGeom>
              <a:rect b="b" l="l" r="r" t="t"/>
              <a:pathLst>
                <a:path extrusionOk="0" h="134492" w="221742">
                  <a:moveTo>
                    <a:pt x="221742" y="0"/>
                  </a:moveTo>
                  <a:lnTo>
                    <a:pt x="0" y="0"/>
                  </a:lnTo>
                  <a:lnTo>
                    <a:pt x="14954" y="134493"/>
                  </a:lnTo>
                  <a:lnTo>
                    <a:pt x="206788" y="134493"/>
                  </a:lnTo>
                  <a:lnTo>
                    <a:pt x="221742" y="0"/>
                  </a:lnTo>
                  <a:close/>
                  <a:moveTo>
                    <a:pt x="153924" y="112014"/>
                  </a:moveTo>
                  <a:lnTo>
                    <a:pt x="67723" y="112014"/>
                  </a:lnTo>
                  <a:lnTo>
                    <a:pt x="52769" y="22384"/>
                  </a:lnTo>
                  <a:lnTo>
                    <a:pt x="168878" y="22384"/>
                  </a:lnTo>
                  <a:lnTo>
                    <a:pt x="153924" y="11201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64" name="Google Shape;1064;p46"/>
          <p:cNvGrpSpPr/>
          <p:nvPr/>
        </p:nvGrpSpPr>
        <p:grpSpPr>
          <a:xfrm>
            <a:off x="1526456" y="3412206"/>
            <a:ext cx="398440" cy="398440"/>
            <a:chOff x="3187160" y="3838575"/>
            <a:chExt cx="380809" cy="380809"/>
          </a:xfrm>
        </p:grpSpPr>
        <p:sp>
          <p:nvSpPr>
            <p:cNvPr id="1065" name="Google Shape;1065;p46"/>
            <p:cNvSpPr/>
            <p:nvPr/>
          </p:nvSpPr>
          <p:spPr>
            <a:xfrm>
              <a:off x="3187160" y="3838575"/>
              <a:ext cx="380809" cy="380809"/>
            </a:xfrm>
            <a:custGeom>
              <a:rect b="b" l="l" r="r" t="t"/>
              <a:pathLst>
                <a:path extrusionOk="0" h="380809" w="380809">
                  <a:moveTo>
                    <a:pt x="380809" y="112014"/>
                  </a:moveTo>
                  <a:lnTo>
                    <a:pt x="268796" y="112014"/>
                  </a:lnTo>
                  <a:lnTo>
                    <a:pt x="268796" y="0"/>
                  </a:lnTo>
                  <a:lnTo>
                    <a:pt x="246412" y="0"/>
                  </a:lnTo>
                  <a:lnTo>
                    <a:pt x="246412" y="112014"/>
                  </a:lnTo>
                  <a:lnTo>
                    <a:pt x="134398" y="112014"/>
                  </a:lnTo>
                  <a:lnTo>
                    <a:pt x="134398" y="0"/>
                  </a:lnTo>
                  <a:lnTo>
                    <a:pt x="112014" y="0"/>
                  </a:lnTo>
                  <a:lnTo>
                    <a:pt x="112014" y="112014"/>
                  </a:lnTo>
                  <a:lnTo>
                    <a:pt x="0" y="112014"/>
                  </a:lnTo>
                  <a:lnTo>
                    <a:pt x="0" y="134398"/>
                  </a:lnTo>
                  <a:lnTo>
                    <a:pt x="112014" y="134398"/>
                  </a:lnTo>
                  <a:lnTo>
                    <a:pt x="112014" y="246412"/>
                  </a:lnTo>
                  <a:lnTo>
                    <a:pt x="0" y="246412"/>
                  </a:lnTo>
                  <a:lnTo>
                    <a:pt x="0" y="268796"/>
                  </a:lnTo>
                  <a:lnTo>
                    <a:pt x="112014" y="268796"/>
                  </a:lnTo>
                  <a:lnTo>
                    <a:pt x="112014" y="380809"/>
                  </a:lnTo>
                  <a:lnTo>
                    <a:pt x="134398" y="380809"/>
                  </a:lnTo>
                  <a:lnTo>
                    <a:pt x="134398" y="268796"/>
                  </a:lnTo>
                  <a:lnTo>
                    <a:pt x="246412" y="268796"/>
                  </a:lnTo>
                  <a:lnTo>
                    <a:pt x="246412" y="380809"/>
                  </a:lnTo>
                  <a:lnTo>
                    <a:pt x="268796" y="380809"/>
                  </a:lnTo>
                  <a:lnTo>
                    <a:pt x="268796" y="268796"/>
                  </a:lnTo>
                  <a:lnTo>
                    <a:pt x="380809" y="268796"/>
                  </a:lnTo>
                  <a:lnTo>
                    <a:pt x="380809" y="246412"/>
                  </a:lnTo>
                  <a:lnTo>
                    <a:pt x="268796" y="246412"/>
                  </a:lnTo>
                  <a:lnTo>
                    <a:pt x="268796" y="134398"/>
                  </a:lnTo>
                  <a:lnTo>
                    <a:pt x="380809" y="134398"/>
                  </a:lnTo>
                  <a:lnTo>
                    <a:pt x="380809" y="112014"/>
                  </a:lnTo>
                  <a:close/>
                  <a:moveTo>
                    <a:pt x="246317" y="246507"/>
                  </a:moveTo>
                  <a:lnTo>
                    <a:pt x="134302" y="246507"/>
                  </a:lnTo>
                  <a:lnTo>
                    <a:pt x="134302" y="134493"/>
                  </a:lnTo>
                  <a:lnTo>
                    <a:pt x="246317" y="134493"/>
                  </a:lnTo>
                  <a:lnTo>
                    <a:pt x="246317" y="2465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6" name="Google Shape;1066;p46"/>
            <p:cNvSpPr/>
            <p:nvPr/>
          </p:nvSpPr>
          <p:spPr>
            <a:xfrm>
              <a:off x="3209353" y="3995451"/>
              <a:ext cx="67246" cy="67246"/>
            </a:xfrm>
            <a:custGeom>
              <a:rect b="b" l="l" r="r" t="t"/>
              <a:pathLst>
                <a:path extrusionOk="0" h="67246" w="67246">
                  <a:moveTo>
                    <a:pt x="67246" y="33623"/>
                  </a:moveTo>
                  <a:cubicBezTo>
                    <a:pt x="67246" y="15050"/>
                    <a:pt x="52197" y="0"/>
                    <a:pt x="33623" y="0"/>
                  </a:cubicBezTo>
                  <a:cubicBezTo>
                    <a:pt x="15049" y="0"/>
                    <a:pt x="0" y="15050"/>
                    <a:pt x="0" y="33623"/>
                  </a:cubicBezTo>
                  <a:cubicBezTo>
                    <a:pt x="0" y="52197"/>
                    <a:pt x="15049" y="67246"/>
                    <a:pt x="33623" y="67246"/>
                  </a:cubicBezTo>
                  <a:cubicBezTo>
                    <a:pt x="52197" y="67246"/>
                    <a:pt x="67246" y="52197"/>
                    <a:pt x="67246" y="33623"/>
                  </a:cubicBezTo>
                  <a:lnTo>
                    <a:pt x="67246" y="33623"/>
                  </a:lnTo>
                  <a:close/>
                  <a:moveTo>
                    <a:pt x="22384" y="33623"/>
                  </a:moveTo>
                  <a:cubicBezTo>
                    <a:pt x="22384" y="27432"/>
                    <a:pt x="27432" y="22384"/>
                    <a:pt x="33623" y="22384"/>
                  </a:cubicBezTo>
                  <a:cubicBezTo>
                    <a:pt x="39815" y="22384"/>
                    <a:pt x="44863" y="27432"/>
                    <a:pt x="44863" y="33623"/>
                  </a:cubicBezTo>
                  <a:cubicBezTo>
                    <a:pt x="44863" y="39814"/>
                    <a:pt x="39815" y="44863"/>
                    <a:pt x="33623" y="44863"/>
                  </a:cubicBezTo>
                  <a:cubicBezTo>
                    <a:pt x="27432" y="44863"/>
                    <a:pt x="22384" y="39814"/>
                    <a:pt x="22384" y="33623"/>
                  </a:cubicBezTo>
                  <a:lnTo>
                    <a:pt x="22384"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7" name="Google Shape;1067;p46"/>
            <p:cNvSpPr/>
            <p:nvPr/>
          </p:nvSpPr>
          <p:spPr>
            <a:xfrm>
              <a:off x="3478339" y="3995451"/>
              <a:ext cx="67246" cy="67246"/>
            </a:xfrm>
            <a:custGeom>
              <a:rect b="b" l="l" r="r" t="t"/>
              <a:pathLst>
                <a:path extrusionOk="0" h="67246" w="67246">
                  <a:moveTo>
                    <a:pt x="0" y="33623"/>
                  </a:moveTo>
                  <a:cubicBezTo>
                    <a:pt x="0" y="52197"/>
                    <a:pt x="15050" y="67246"/>
                    <a:pt x="33623" y="67246"/>
                  </a:cubicBezTo>
                  <a:cubicBezTo>
                    <a:pt x="52197" y="67246"/>
                    <a:pt x="67246" y="52197"/>
                    <a:pt x="67246" y="33623"/>
                  </a:cubicBezTo>
                  <a:cubicBezTo>
                    <a:pt x="67246" y="15050"/>
                    <a:pt x="52197" y="0"/>
                    <a:pt x="33623" y="0"/>
                  </a:cubicBezTo>
                  <a:cubicBezTo>
                    <a:pt x="15050" y="0"/>
                    <a:pt x="0" y="15050"/>
                    <a:pt x="0" y="33623"/>
                  </a:cubicBezTo>
                  <a:lnTo>
                    <a:pt x="0" y="33623"/>
                  </a:lnTo>
                  <a:close/>
                  <a:moveTo>
                    <a:pt x="44863" y="33623"/>
                  </a:moveTo>
                  <a:cubicBezTo>
                    <a:pt x="44863" y="39814"/>
                    <a:pt x="39815" y="44863"/>
                    <a:pt x="33623" y="44863"/>
                  </a:cubicBezTo>
                  <a:cubicBezTo>
                    <a:pt x="27432" y="44863"/>
                    <a:pt x="22384" y="39814"/>
                    <a:pt x="22384" y="33623"/>
                  </a:cubicBezTo>
                  <a:cubicBezTo>
                    <a:pt x="22384" y="27432"/>
                    <a:pt x="27432" y="22384"/>
                    <a:pt x="33623" y="22384"/>
                  </a:cubicBezTo>
                  <a:cubicBezTo>
                    <a:pt x="39815" y="22384"/>
                    <a:pt x="44863" y="27432"/>
                    <a:pt x="44863" y="33623"/>
                  </a:cubicBezTo>
                  <a:lnTo>
                    <a:pt x="44863"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8" name="Google Shape;1068;p46"/>
            <p:cNvSpPr/>
            <p:nvPr/>
          </p:nvSpPr>
          <p:spPr>
            <a:xfrm>
              <a:off x="3343846" y="3860958"/>
              <a:ext cx="67246" cy="67246"/>
            </a:xfrm>
            <a:custGeom>
              <a:rect b="b" l="l" r="r" t="t"/>
              <a:pathLst>
                <a:path extrusionOk="0" h="67246" w="67246">
                  <a:moveTo>
                    <a:pt x="33623" y="67246"/>
                  </a:moveTo>
                  <a:cubicBezTo>
                    <a:pt x="52197" y="67246"/>
                    <a:pt x="67247" y="52197"/>
                    <a:pt x="67247" y="33623"/>
                  </a:cubicBezTo>
                  <a:cubicBezTo>
                    <a:pt x="67247" y="15049"/>
                    <a:pt x="52197" y="0"/>
                    <a:pt x="33623" y="0"/>
                  </a:cubicBezTo>
                  <a:cubicBezTo>
                    <a:pt x="15050" y="0"/>
                    <a:pt x="0" y="15049"/>
                    <a:pt x="0" y="33623"/>
                  </a:cubicBezTo>
                  <a:cubicBezTo>
                    <a:pt x="0" y="52197"/>
                    <a:pt x="15050" y="67246"/>
                    <a:pt x="33623" y="67246"/>
                  </a:cubicBezTo>
                  <a:lnTo>
                    <a:pt x="33623" y="67246"/>
                  </a:lnTo>
                  <a:close/>
                  <a:moveTo>
                    <a:pt x="33623" y="22384"/>
                  </a:moveTo>
                  <a:cubicBezTo>
                    <a:pt x="39815" y="22384"/>
                    <a:pt x="44863" y="27432"/>
                    <a:pt x="44863" y="33623"/>
                  </a:cubicBezTo>
                  <a:cubicBezTo>
                    <a:pt x="44863" y="39814"/>
                    <a:pt x="39815" y="44863"/>
                    <a:pt x="33623" y="44863"/>
                  </a:cubicBezTo>
                  <a:cubicBezTo>
                    <a:pt x="27432" y="44863"/>
                    <a:pt x="22384" y="39814"/>
                    <a:pt x="22384" y="33623"/>
                  </a:cubicBezTo>
                  <a:cubicBezTo>
                    <a:pt x="22384" y="27432"/>
                    <a:pt x="27432" y="22384"/>
                    <a:pt x="33623" y="22384"/>
                  </a:cubicBezTo>
                  <a:lnTo>
                    <a:pt x="33623"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69" name="Google Shape;1069;p46"/>
            <p:cNvSpPr/>
            <p:nvPr/>
          </p:nvSpPr>
          <p:spPr>
            <a:xfrm>
              <a:off x="3343846" y="4129944"/>
              <a:ext cx="67246" cy="67246"/>
            </a:xfrm>
            <a:custGeom>
              <a:rect b="b" l="l" r="r" t="t"/>
              <a:pathLst>
                <a:path extrusionOk="0" h="67246" w="67246">
                  <a:moveTo>
                    <a:pt x="33623" y="0"/>
                  </a:moveTo>
                  <a:cubicBezTo>
                    <a:pt x="15050" y="0"/>
                    <a:pt x="0" y="15050"/>
                    <a:pt x="0" y="33623"/>
                  </a:cubicBezTo>
                  <a:cubicBezTo>
                    <a:pt x="0" y="52197"/>
                    <a:pt x="15050" y="67246"/>
                    <a:pt x="33623" y="67246"/>
                  </a:cubicBezTo>
                  <a:cubicBezTo>
                    <a:pt x="52197" y="67246"/>
                    <a:pt x="67247" y="52197"/>
                    <a:pt x="67247" y="33623"/>
                  </a:cubicBezTo>
                  <a:cubicBezTo>
                    <a:pt x="67247" y="15050"/>
                    <a:pt x="52197" y="0"/>
                    <a:pt x="33623" y="0"/>
                  </a:cubicBezTo>
                  <a:lnTo>
                    <a:pt x="33623" y="0"/>
                  </a:lnTo>
                  <a:close/>
                  <a:moveTo>
                    <a:pt x="33623" y="44863"/>
                  </a:moveTo>
                  <a:cubicBezTo>
                    <a:pt x="27432" y="44863"/>
                    <a:pt x="22384" y="39815"/>
                    <a:pt x="22384" y="33623"/>
                  </a:cubicBezTo>
                  <a:cubicBezTo>
                    <a:pt x="22384" y="27432"/>
                    <a:pt x="27432" y="22384"/>
                    <a:pt x="33623" y="22384"/>
                  </a:cubicBezTo>
                  <a:cubicBezTo>
                    <a:pt x="39815" y="22384"/>
                    <a:pt x="44863" y="27432"/>
                    <a:pt x="44863" y="33623"/>
                  </a:cubicBezTo>
                  <a:cubicBezTo>
                    <a:pt x="44863" y="39815"/>
                    <a:pt x="39815" y="44863"/>
                    <a:pt x="33623" y="44863"/>
                  </a:cubicBezTo>
                  <a:lnTo>
                    <a:pt x="33623"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0" name="Google Shape;1070;p46"/>
            <p:cNvSpPr/>
            <p:nvPr/>
          </p:nvSpPr>
          <p:spPr>
            <a:xfrm>
              <a:off x="3212687" y="3864292"/>
              <a:ext cx="60579" cy="60579"/>
            </a:xfrm>
            <a:custGeom>
              <a:rect b="b" l="l" r="r" t="t"/>
              <a:pathLst>
                <a:path extrusionOk="0" h="60579" w="60579">
                  <a:moveTo>
                    <a:pt x="0" y="44767"/>
                  </a:moveTo>
                  <a:lnTo>
                    <a:pt x="15811" y="60579"/>
                  </a:lnTo>
                  <a:lnTo>
                    <a:pt x="30290" y="46101"/>
                  </a:lnTo>
                  <a:lnTo>
                    <a:pt x="44767" y="60579"/>
                  </a:lnTo>
                  <a:lnTo>
                    <a:pt x="60579" y="44767"/>
                  </a:lnTo>
                  <a:lnTo>
                    <a:pt x="46101" y="30290"/>
                  </a:lnTo>
                  <a:lnTo>
                    <a:pt x="60579" y="15812"/>
                  </a:lnTo>
                  <a:lnTo>
                    <a:pt x="44767" y="0"/>
                  </a:lnTo>
                  <a:lnTo>
                    <a:pt x="30290" y="14478"/>
                  </a:lnTo>
                  <a:lnTo>
                    <a:pt x="15811" y="0"/>
                  </a:lnTo>
                  <a:lnTo>
                    <a:pt x="0" y="15812"/>
                  </a:lnTo>
                  <a:lnTo>
                    <a:pt x="14478" y="30290"/>
                  </a:lnTo>
                  <a:lnTo>
                    <a:pt x="0" y="4476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1" name="Google Shape;1071;p46"/>
            <p:cNvSpPr/>
            <p:nvPr/>
          </p:nvSpPr>
          <p:spPr>
            <a:xfrm>
              <a:off x="3481673" y="3864387"/>
              <a:ext cx="60579" cy="60579"/>
            </a:xfrm>
            <a:custGeom>
              <a:rect b="b" l="l" r="r" t="t"/>
              <a:pathLst>
                <a:path extrusionOk="0" h="60579" w="60579">
                  <a:moveTo>
                    <a:pt x="15812" y="60579"/>
                  </a:moveTo>
                  <a:lnTo>
                    <a:pt x="30290" y="46101"/>
                  </a:lnTo>
                  <a:lnTo>
                    <a:pt x="44768" y="60579"/>
                  </a:lnTo>
                  <a:lnTo>
                    <a:pt x="60579" y="44767"/>
                  </a:lnTo>
                  <a:lnTo>
                    <a:pt x="46101" y="30289"/>
                  </a:lnTo>
                  <a:lnTo>
                    <a:pt x="60579" y="15811"/>
                  </a:lnTo>
                  <a:lnTo>
                    <a:pt x="44768" y="0"/>
                  </a:lnTo>
                  <a:lnTo>
                    <a:pt x="30290" y="14478"/>
                  </a:lnTo>
                  <a:lnTo>
                    <a:pt x="15812" y="0"/>
                  </a:lnTo>
                  <a:lnTo>
                    <a:pt x="0" y="15811"/>
                  </a:lnTo>
                  <a:lnTo>
                    <a:pt x="14478" y="30289"/>
                  </a:lnTo>
                  <a:lnTo>
                    <a:pt x="0" y="44767"/>
                  </a:lnTo>
                  <a:lnTo>
                    <a:pt x="15812" y="6057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2" name="Google Shape;1072;p46"/>
            <p:cNvSpPr/>
            <p:nvPr/>
          </p:nvSpPr>
          <p:spPr>
            <a:xfrm>
              <a:off x="3347180" y="3998785"/>
              <a:ext cx="60578" cy="60578"/>
            </a:xfrm>
            <a:custGeom>
              <a:rect b="b" l="l" r="r" t="t"/>
              <a:pathLst>
                <a:path extrusionOk="0" h="60578" w="60578">
                  <a:moveTo>
                    <a:pt x="0" y="15811"/>
                  </a:moveTo>
                  <a:lnTo>
                    <a:pt x="14478" y="30289"/>
                  </a:lnTo>
                  <a:lnTo>
                    <a:pt x="0" y="44767"/>
                  </a:lnTo>
                  <a:lnTo>
                    <a:pt x="15811" y="60579"/>
                  </a:lnTo>
                  <a:lnTo>
                    <a:pt x="30289" y="46101"/>
                  </a:lnTo>
                  <a:lnTo>
                    <a:pt x="44767" y="60579"/>
                  </a:lnTo>
                  <a:lnTo>
                    <a:pt x="60579" y="44767"/>
                  </a:lnTo>
                  <a:lnTo>
                    <a:pt x="46101" y="30289"/>
                  </a:lnTo>
                  <a:lnTo>
                    <a:pt x="60579" y="15811"/>
                  </a:lnTo>
                  <a:lnTo>
                    <a:pt x="44767" y="0"/>
                  </a:lnTo>
                  <a:lnTo>
                    <a:pt x="30289" y="14478"/>
                  </a:lnTo>
                  <a:lnTo>
                    <a:pt x="15811" y="0"/>
                  </a:lnTo>
                  <a:lnTo>
                    <a:pt x="0" y="1581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3" name="Google Shape;1073;p46"/>
            <p:cNvSpPr/>
            <p:nvPr/>
          </p:nvSpPr>
          <p:spPr>
            <a:xfrm>
              <a:off x="3481673" y="4133183"/>
              <a:ext cx="60579" cy="60579"/>
            </a:xfrm>
            <a:custGeom>
              <a:rect b="b" l="l" r="r" t="t"/>
              <a:pathLst>
                <a:path extrusionOk="0" h="60579" w="60579">
                  <a:moveTo>
                    <a:pt x="44768" y="0"/>
                  </a:moveTo>
                  <a:lnTo>
                    <a:pt x="30290" y="14478"/>
                  </a:lnTo>
                  <a:lnTo>
                    <a:pt x="15812" y="0"/>
                  </a:lnTo>
                  <a:lnTo>
                    <a:pt x="0" y="15812"/>
                  </a:lnTo>
                  <a:lnTo>
                    <a:pt x="14478" y="30290"/>
                  </a:lnTo>
                  <a:lnTo>
                    <a:pt x="0" y="44768"/>
                  </a:lnTo>
                  <a:lnTo>
                    <a:pt x="15812" y="60579"/>
                  </a:lnTo>
                  <a:lnTo>
                    <a:pt x="30290" y="46101"/>
                  </a:lnTo>
                  <a:lnTo>
                    <a:pt x="44768" y="60579"/>
                  </a:lnTo>
                  <a:lnTo>
                    <a:pt x="60579" y="44768"/>
                  </a:lnTo>
                  <a:lnTo>
                    <a:pt x="46101" y="30290"/>
                  </a:lnTo>
                  <a:lnTo>
                    <a:pt x="60579" y="15812"/>
                  </a:lnTo>
                  <a:lnTo>
                    <a:pt x="44768"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4" name="Google Shape;1074;p46"/>
            <p:cNvSpPr/>
            <p:nvPr/>
          </p:nvSpPr>
          <p:spPr>
            <a:xfrm>
              <a:off x="3212687" y="4133183"/>
              <a:ext cx="60579" cy="60579"/>
            </a:xfrm>
            <a:custGeom>
              <a:rect b="b" l="l" r="r" t="t"/>
              <a:pathLst>
                <a:path extrusionOk="0" h="60579" w="60579">
                  <a:moveTo>
                    <a:pt x="44767" y="0"/>
                  </a:moveTo>
                  <a:lnTo>
                    <a:pt x="30290" y="14478"/>
                  </a:lnTo>
                  <a:lnTo>
                    <a:pt x="15811" y="0"/>
                  </a:lnTo>
                  <a:lnTo>
                    <a:pt x="0" y="15812"/>
                  </a:lnTo>
                  <a:lnTo>
                    <a:pt x="14478" y="30290"/>
                  </a:lnTo>
                  <a:lnTo>
                    <a:pt x="0" y="44768"/>
                  </a:lnTo>
                  <a:lnTo>
                    <a:pt x="15811" y="60579"/>
                  </a:lnTo>
                  <a:lnTo>
                    <a:pt x="30290" y="46101"/>
                  </a:lnTo>
                  <a:lnTo>
                    <a:pt x="44767" y="60579"/>
                  </a:lnTo>
                  <a:lnTo>
                    <a:pt x="60579" y="44768"/>
                  </a:lnTo>
                  <a:lnTo>
                    <a:pt x="46101" y="30290"/>
                  </a:lnTo>
                  <a:lnTo>
                    <a:pt x="60579" y="15812"/>
                  </a:lnTo>
                  <a:lnTo>
                    <a:pt x="44767"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75" name="Google Shape;1075;p46"/>
          <p:cNvGrpSpPr/>
          <p:nvPr/>
        </p:nvGrpSpPr>
        <p:grpSpPr>
          <a:xfrm>
            <a:off x="783490" y="3412206"/>
            <a:ext cx="257920" cy="398639"/>
            <a:chOff x="2477071" y="3838575"/>
            <a:chExt cx="246507" cy="380999"/>
          </a:xfrm>
        </p:grpSpPr>
        <p:sp>
          <p:nvSpPr>
            <p:cNvPr id="1076" name="Google Shape;1076;p46"/>
            <p:cNvSpPr/>
            <p:nvPr/>
          </p:nvSpPr>
          <p:spPr>
            <a:xfrm>
              <a:off x="2477071" y="3860958"/>
              <a:ext cx="22383" cy="67246"/>
            </a:xfrm>
            <a:custGeom>
              <a:rect b="b" l="l" r="r" t="t"/>
              <a:pathLst>
                <a:path extrusionOk="0" h="67246" w="22383">
                  <a:moveTo>
                    <a:pt x="0" y="0"/>
                  </a:moveTo>
                  <a:lnTo>
                    <a:pt x="22384" y="0"/>
                  </a:lnTo>
                  <a:lnTo>
                    <a:pt x="22384"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7" name="Google Shape;1077;p46"/>
            <p:cNvSpPr/>
            <p:nvPr/>
          </p:nvSpPr>
          <p:spPr>
            <a:xfrm>
              <a:off x="2521839" y="3838575"/>
              <a:ext cx="22383" cy="89630"/>
            </a:xfrm>
            <a:custGeom>
              <a:rect b="b" l="l" r="r" t="t"/>
              <a:pathLst>
                <a:path extrusionOk="0" h="89630" w="22383">
                  <a:moveTo>
                    <a:pt x="0" y="0"/>
                  </a:moveTo>
                  <a:lnTo>
                    <a:pt x="22384" y="0"/>
                  </a:lnTo>
                  <a:lnTo>
                    <a:pt x="22384" y="89630"/>
                  </a:lnTo>
                  <a:lnTo>
                    <a:pt x="0" y="8963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8" name="Google Shape;1078;p46"/>
            <p:cNvSpPr/>
            <p:nvPr/>
          </p:nvSpPr>
          <p:spPr>
            <a:xfrm>
              <a:off x="2701194" y="3860958"/>
              <a:ext cx="22383" cy="67246"/>
            </a:xfrm>
            <a:custGeom>
              <a:rect b="b" l="l" r="r" t="t"/>
              <a:pathLst>
                <a:path extrusionOk="0" h="67246" w="22383">
                  <a:moveTo>
                    <a:pt x="0" y="0"/>
                  </a:moveTo>
                  <a:lnTo>
                    <a:pt x="22384" y="0"/>
                  </a:lnTo>
                  <a:lnTo>
                    <a:pt x="22384"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79" name="Google Shape;1079;p46"/>
            <p:cNvSpPr/>
            <p:nvPr/>
          </p:nvSpPr>
          <p:spPr>
            <a:xfrm>
              <a:off x="2656332" y="3838575"/>
              <a:ext cx="22383" cy="89630"/>
            </a:xfrm>
            <a:custGeom>
              <a:rect b="b" l="l" r="r" t="t"/>
              <a:pathLst>
                <a:path extrusionOk="0" h="89630" w="22383">
                  <a:moveTo>
                    <a:pt x="0" y="0"/>
                  </a:moveTo>
                  <a:lnTo>
                    <a:pt x="22384" y="0"/>
                  </a:lnTo>
                  <a:lnTo>
                    <a:pt x="22384" y="89630"/>
                  </a:lnTo>
                  <a:lnTo>
                    <a:pt x="0" y="8963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0" name="Google Shape;1080;p46"/>
            <p:cNvSpPr/>
            <p:nvPr/>
          </p:nvSpPr>
          <p:spPr>
            <a:xfrm>
              <a:off x="2477071" y="3950589"/>
              <a:ext cx="67246" cy="44862"/>
            </a:xfrm>
            <a:custGeom>
              <a:rect b="b" l="l" r="r" t="t"/>
              <a:pathLst>
                <a:path extrusionOk="0" h="44862" w="67246">
                  <a:moveTo>
                    <a:pt x="0" y="0"/>
                  </a:moveTo>
                  <a:lnTo>
                    <a:pt x="67247" y="0"/>
                  </a:lnTo>
                  <a:lnTo>
                    <a:pt x="67247" y="44863"/>
                  </a:lnTo>
                  <a:lnTo>
                    <a:pt x="0"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1" name="Google Shape;1081;p46"/>
            <p:cNvSpPr/>
            <p:nvPr/>
          </p:nvSpPr>
          <p:spPr>
            <a:xfrm>
              <a:off x="2656332" y="3950589"/>
              <a:ext cx="67246" cy="44862"/>
            </a:xfrm>
            <a:custGeom>
              <a:rect b="b" l="l" r="r" t="t"/>
              <a:pathLst>
                <a:path extrusionOk="0" h="44862" w="67246">
                  <a:moveTo>
                    <a:pt x="0" y="0"/>
                  </a:moveTo>
                  <a:lnTo>
                    <a:pt x="67246" y="0"/>
                  </a:lnTo>
                  <a:lnTo>
                    <a:pt x="67246" y="44863"/>
                  </a:lnTo>
                  <a:lnTo>
                    <a:pt x="0"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2" name="Google Shape;1082;p46"/>
            <p:cNvSpPr/>
            <p:nvPr/>
          </p:nvSpPr>
          <p:spPr>
            <a:xfrm>
              <a:off x="2477071" y="4017835"/>
              <a:ext cx="246506" cy="201739"/>
            </a:xfrm>
            <a:custGeom>
              <a:rect b="b" l="l" r="r" t="t"/>
              <a:pathLst>
                <a:path extrusionOk="0" h="201739" w="246506">
                  <a:moveTo>
                    <a:pt x="179261" y="78486"/>
                  </a:moveTo>
                  <a:cubicBezTo>
                    <a:pt x="179261" y="109442"/>
                    <a:pt x="154210" y="134493"/>
                    <a:pt x="123254" y="134493"/>
                  </a:cubicBezTo>
                  <a:cubicBezTo>
                    <a:pt x="92297" y="134493"/>
                    <a:pt x="67247" y="109442"/>
                    <a:pt x="67247" y="78486"/>
                  </a:cubicBezTo>
                  <a:lnTo>
                    <a:pt x="67247" y="0"/>
                  </a:lnTo>
                  <a:lnTo>
                    <a:pt x="0" y="0"/>
                  </a:lnTo>
                  <a:lnTo>
                    <a:pt x="0" y="78486"/>
                  </a:lnTo>
                  <a:cubicBezTo>
                    <a:pt x="0" y="146590"/>
                    <a:pt x="55150" y="201739"/>
                    <a:pt x="123254" y="201739"/>
                  </a:cubicBezTo>
                  <a:cubicBezTo>
                    <a:pt x="191357" y="201739"/>
                    <a:pt x="246507" y="146590"/>
                    <a:pt x="246507" y="78486"/>
                  </a:cubicBezTo>
                  <a:lnTo>
                    <a:pt x="246507" y="0"/>
                  </a:lnTo>
                  <a:lnTo>
                    <a:pt x="179261" y="0"/>
                  </a:lnTo>
                  <a:lnTo>
                    <a:pt x="179261" y="7848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3" name="Google Shape;1083;p46"/>
            <p:cNvSpPr/>
            <p:nvPr/>
          </p:nvSpPr>
          <p:spPr>
            <a:xfrm>
              <a:off x="2572321" y="3856577"/>
              <a:ext cx="61531" cy="98012"/>
            </a:xfrm>
            <a:custGeom>
              <a:rect b="b" l="l" r="r" t="t"/>
              <a:pathLst>
                <a:path extrusionOk="0" h="98012" w="61531">
                  <a:moveTo>
                    <a:pt x="17526" y="90011"/>
                  </a:moveTo>
                  <a:lnTo>
                    <a:pt x="38481" y="98012"/>
                  </a:lnTo>
                  <a:lnTo>
                    <a:pt x="61532" y="38005"/>
                  </a:lnTo>
                  <a:lnTo>
                    <a:pt x="33623" y="38005"/>
                  </a:lnTo>
                  <a:lnTo>
                    <a:pt x="45815" y="8668"/>
                  </a:lnTo>
                  <a:lnTo>
                    <a:pt x="25146" y="0"/>
                  </a:lnTo>
                  <a:lnTo>
                    <a:pt x="0" y="60388"/>
                  </a:lnTo>
                  <a:lnTo>
                    <a:pt x="28861" y="60388"/>
                  </a:lnTo>
                  <a:lnTo>
                    <a:pt x="17526" y="9001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84" name="Google Shape;1084;p46"/>
          <p:cNvGrpSpPr/>
          <p:nvPr/>
        </p:nvGrpSpPr>
        <p:grpSpPr>
          <a:xfrm>
            <a:off x="8043029" y="2784348"/>
            <a:ext cx="375119" cy="398540"/>
            <a:chOff x="9415367" y="3238500"/>
            <a:chExt cx="358520" cy="380904"/>
          </a:xfrm>
        </p:grpSpPr>
        <p:sp>
          <p:nvSpPr>
            <p:cNvPr id="1085" name="Google Shape;1085;p46"/>
            <p:cNvSpPr/>
            <p:nvPr/>
          </p:nvSpPr>
          <p:spPr>
            <a:xfrm>
              <a:off x="9482566" y="3529822"/>
              <a:ext cx="22383" cy="22383"/>
            </a:xfrm>
            <a:custGeom>
              <a:rect b="b" l="l" r="r" t="t"/>
              <a:pathLst>
                <a:path extrusionOk="0" h="22383" w="22383">
                  <a:moveTo>
                    <a:pt x="3286" y="3286"/>
                  </a:moveTo>
                  <a:cubicBezTo>
                    <a:pt x="-1095" y="7668"/>
                    <a:pt x="-1095" y="14811"/>
                    <a:pt x="3286" y="19098"/>
                  </a:cubicBezTo>
                  <a:cubicBezTo>
                    <a:pt x="7667" y="23479"/>
                    <a:pt x="14716" y="23479"/>
                    <a:pt x="19098" y="19098"/>
                  </a:cubicBezTo>
                  <a:cubicBezTo>
                    <a:pt x="23479" y="14716"/>
                    <a:pt x="23479" y="7668"/>
                    <a:pt x="19098" y="3286"/>
                  </a:cubicBezTo>
                  <a:cubicBezTo>
                    <a:pt x="14716" y="-1095"/>
                    <a:pt x="7667" y="-1095"/>
                    <a:pt x="3286" y="3286"/>
                  </a:cubicBezTo>
                  <a:lnTo>
                    <a:pt x="3286" y="328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6" name="Google Shape;1086;p46"/>
            <p:cNvSpPr/>
            <p:nvPr/>
          </p:nvSpPr>
          <p:spPr>
            <a:xfrm>
              <a:off x="9594673" y="3395376"/>
              <a:ext cx="22433" cy="22433"/>
            </a:xfrm>
            <a:custGeom>
              <a:rect b="b" l="l" r="r" t="t"/>
              <a:pathLst>
                <a:path extrusionOk="0" h="22433" w="22433">
                  <a:moveTo>
                    <a:pt x="11194" y="0"/>
                  </a:moveTo>
                  <a:cubicBezTo>
                    <a:pt x="1288" y="0"/>
                    <a:pt x="-3761" y="12097"/>
                    <a:pt x="3288" y="19145"/>
                  </a:cubicBezTo>
                  <a:cubicBezTo>
                    <a:pt x="10337" y="26194"/>
                    <a:pt x="22433" y="21146"/>
                    <a:pt x="22433" y="11239"/>
                  </a:cubicBezTo>
                  <a:cubicBezTo>
                    <a:pt x="22433" y="5048"/>
                    <a:pt x="17385" y="0"/>
                    <a:pt x="11194" y="0"/>
                  </a:cubicBezTo>
                  <a:lnTo>
                    <a:pt x="1119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7" name="Google Shape;1087;p46"/>
            <p:cNvSpPr/>
            <p:nvPr/>
          </p:nvSpPr>
          <p:spPr>
            <a:xfrm>
              <a:off x="9415367" y="3305651"/>
              <a:ext cx="268985" cy="313753"/>
            </a:xfrm>
            <a:custGeom>
              <a:rect b="b" l="l" r="r" t="t"/>
              <a:pathLst>
                <a:path extrusionOk="0" h="313753" w="268985">
                  <a:moveTo>
                    <a:pt x="246507" y="44863"/>
                  </a:moveTo>
                  <a:lnTo>
                    <a:pt x="22384" y="44863"/>
                  </a:lnTo>
                  <a:lnTo>
                    <a:pt x="22384" y="0"/>
                  </a:lnTo>
                  <a:lnTo>
                    <a:pt x="0" y="0"/>
                  </a:lnTo>
                  <a:lnTo>
                    <a:pt x="0" y="313754"/>
                  </a:lnTo>
                  <a:lnTo>
                    <a:pt x="268986" y="313754"/>
                  </a:lnTo>
                  <a:lnTo>
                    <a:pt x="268986" y="0"/>
                  </a:lnTo>
                  <a:lnTo>
                    <a:pt x="246602" y="0"/>
                  </a:lnTo>
                  <a:lnTo>
                    <a:pt x="246602" y="44863"/>
                  </a:lnTo>
                  <a:close/>
                  <a:moveTo>
                    <a:pt x="45339" y="86392"/>
                  </a:moveTo>
                  <a:lnTo>
                    <a:pt x="61150" y="70580"/>
                  </a:lnTo>
                  <a:lnTo>
                    <a:pt x="76962" y="86392"/>
                  </a:lnTo>
                  <a:lnTo>
                    <a:pt x="92773" y="70580"/>
                  </a:lnTo>
                  <a:lnTo>
                    <a:pt x="108585" y="86392"/>
                  </a:lnTo>
                  <a:lnTo>
                    <a:pt x="92773" y="102203"/>
                  </a:lnTo>
                  <a:lnTo>
                    <a:pt x="108585" y="118015"/>
                  </a:lnTo>
                  <a:lnTo>
                    <a:pt x="92773" y="133826"/>
                  </a:lnTo>
                  <a:lnTo>
                    <a:pt x="76962" y="118015"/>
                  </a:lnTo>
                  <a:lnTo>
                    <a:pt x="61150" y="133826"/>
                  </a:lnTo>
                  <a:lnTo>
                    <a:pt x="45339" y="118015"/>
                  </a:lnTo>
                  <a:lnTo>
                    <a:pt x="61150" y="102203"/>
                  </a:lnTo>
                  <a:lnTo>
                    <a:pt x="45339" y="86392"/>
                  </a:lnTo>
                  <a:close/>
                  <a:moveTo>
                    <a:pt x="222123" y="249841"/>
                  </a:moveTo>
                  <a:lnTo>
                    <a:pt x="206312" y="265652"/>
                  </a:lnTo>
                  <a:lnTo>
                    <a:pt x="190500" y="249841"/>
                  </a:lnTo>
                  <a:lnTo>
                    <a:pt x="174689" y="265652"/>
                  </a:lnTo>
                  <a:lnTo>
                    <a:pt x="158877" y="249841"/>
                  </a:lnTo>
                  <a:lnTo>
                    <a:pt x="174689" y="234029"/>
                  </a:lnTo>
                  <a:lnTo>
                    <a:pt x="158877" y="218218"/>
                  </a:lnTo>
                  <a:lnTo>
                    <a:pt x="174689" y="202406"/>
                  </a:lnTo>
                  <a:lnTo>
                    <a:pt x="190500" y="218218"/>
                  </a:lnTo>
                  <a:lnTo>
                    <a:pt x="206312" y="202406"/>
                  </a:lnTo>
                  <a:lnTo>
                    <a:pt x="222123" y="218218"/>
                  </a:lnTo>
                  <a:lnTo>
                    <a:pt x="206312" y="234029"/>
                  </a:lnTo>
                  <a:lnTo>
                    <a:pt x="222123" y="249841"/>
                  </a:lnTo>
                  <a:close/>
                  <a:moveTo>
                    <a:pt x="214217" y="124682"/>
                  </a:moveTo>
                  <a:cubicBezTo>
                    <a:pt x="203645" y="135255"/>
                    <a:pt x="187738" y="137255"/>
                    <a:pt x="175070" y="130778"/>
                  </a:cubicBezTo>
                  <a:cubicBezTo>
                    <a:pt x="146590" y="154591"/>
                    <a:pt x="123254" y="184594"/>
                    <a:pt x="107252" y="218122"/>
                  </a:cubicBezTo>
                  <a:cubicBezTo>
                    <a:pt x="120491" y="240411"/>
                    <a:pt x="104584" y="268986"/>
                    <a:pt x="78391" y="268986"/>
                  </a:cubicBezTo>
                  <a:cubicBezTo>
                    <a:pt x="48673" y="268986"/>
                    <a:pt x="33433" y="232791"/>
                    <a:pt x="54578" y="211646"/>
                  </a:cubicBezTo>
                  <a:cubicBezTo>
                    <a:pt x="64008" y="202216"/>
                    <a:pt x="77534" y="199549"/>
                    <a:pt x="89345" y="203644"/>
                  </a:cubicBezTo>
                  <a:cubicBezTo>
                    <a:pt x="106394" y="169545"/>
                    <a:pt x="130493" y="139065"/>
                    <a:pt x="159639" y="114491"/>
                  </a:cubicBezTo>
                  <a:cubicBezTo>
                    <a:pt x="144780" y="80486"/>
                    <a:pt x="188023" y="51054"/>
                    <a:pt x="214217" y="77152"/>
                  </a:cubicBezTo>
                  <a:cubicBezTo>
                    <a:pt x="227362" y="90297"/>
                    <a:pt x="227362" y="111633"/>
                    <a:pt x="214217" y="124682"/>
                  </a:cubicBezTo>
                  <a:lnTo>
                    <a:pt x="214217" y="12468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8" name="Google Shape;1088;p46"/>
            <p:cNvSpPr/>
            <p:nvPr/>
          </p:nvSpPr>
          <p:spPr>
            <a:xfrm>
              <a:off x="9460039" y="3238500"/>
              <a:ext cx="179451" cy="89725"/>
            </a:xfrm>
            <a:custGeom>
              <a:rect b="b" l="l" r="r" t="t"/>
              <a:pathLst>
                <a:path extrusionOk="0" h="89725" w="179451">
                  <a:moveTo>
                    <a:pt x="179451" y="44863"/>
                  </a:moveTo>
                  <a:lnTo>
                    <a:pt x="134588" y="44863"/>
                  </a:lnTo>
                  <a:cubicBezTo>
                    <a:pt x="134588" y="20098"/>
                    <a:pt x="114491" y="0"/>
                    <a:pt x="89725" y="0"/>
                  </a:cubicBezTo>
                  <a:cubicBezTo>
                    <a:pt x="64961" y="0"/>
                    <a:pt x="44863" y="20098"/>
                    <a:pt x="44863" y="44863"/>
                  </a:cubicBezTo>
                  <a:lnTo>
                    <a:pt x="0" y="44863"/>
                  </a:lnTo>
                  <a:lnTo>
                    <a:pt x="0" y="89725"/>
                  </a:lnTo>
                  <a:lnTo>
                    <a:pt x="179261" y="89725"/>
                  </a:lnTo>
                  <a:lnTo>
                    <a:pt x="179261"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89" name="Google Shape;1089;p46"/>
            <p:cNvSpPr/>
            <p:nvPr/>
          </p:nvSpPr>
          <p:spPr>
            <a:xfrm>
              <a:off x="9706641" y="3395376"/>
              <a:ext cx="67246" cy="220599"/>
            </a:xfrm>
            <a:custGeom>
              <a:rect b="b" l="l" r="r" t="t"/>
              <a:pathLst>
                <a:path extrusionOk="0" h="220599" w="67246">
                  <a:moveTo>
                    <a:pt x="0" y="136588"/>
                  </a:moveTo>
                  <a:lnTo>
                    <a:pt x="33623" y="220599"/>
                  </a:lnTo>
                  <a:lnTo>
                    <a:pt x="67246" y="136588"/>
                  </a:lnTo>
                  <a:lnTo>
                    <a:pt x="67246" y="0"/>
                  </a:lnTo>
                  <a:lnTo>
                    <a:pt x="0" y="0"/>
                  </a:lnTo>
                  <a:lnTo>
                    <a:pt x="0" y="13658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0" name="Google Shape;1090;p46"/>
            <p:cNvSpPr/>
            <p:nvPr/>
          </p:nvSpPr>
          <p:spPr>
            <a:xfrm>
              <a:off x="9706641" y="3328130"/>
              <a:ext cx="67246" cy="44862"/>
            </a:xfrm>
            <a:custGeom>
              <a:rect b="b" l="l" r="r" t="t"/>
              <a:pathLst>
                <a:path extrusionOk="0" h="44862" w="67246">
                  <a:moveTo>
                    <a:pt x="0" y="0"/>
                  </a:moveTo>
                  <a:lnTo>
                    <a:pt x="67247" y="0"/>
                  </a:lnTo>
                  <a:lnTo>
                    <a:pt x="67247" y="44863"/>
                  </a:lnTo>
                  <a:lnTo>
                    <a:pt x="0"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91" name="Google Shape;1091;p46"/>
          <p:cNvGrpSpPr/>
          <p:nvPr/>
        </p:nvGrpSpPr>
        <p:grpSpPr>
          <a:xfrm>
            <a:off x="7218142" y="2784348"/>
            <a:ext cx="398640" cy="398640"/>
            <a:chOff x="8626982" y="3238500"/>
            <a:chExt cx="381000" cy="381000"/>
          </a:xfrm>
        </p:grpSpPr>
        <p:sp>
          <p:nvSpPr>
            <p:cNvPr id="1092" name="Google Shape;1092;p46"/>
            <p:cNvSpPr/>
            <p:nvPr/>
          </p:nvSpPr>
          <p:spPr>
            <a:xfrm>
              <a:off x="8626982" y="3238500"/>
              <a:ext cx="381000" cy="381000"/>
            </a:xfrm>
            <a:custGeom>
              <a:rect b="b" l="l" r="r" t="t"/>
              <a:pathLst>
                <a:path extrusionOk="0" h="381000" w="381000">
                  <a:moveTo>
                    <a:pt x="336138" y="0"/>
                  </a:moveTo>
                  <a:lnTo>
                    <a:pt x="336138" y="67246"/>
                  </a:lnTo>
                  <a:lnTo>
                    <a:pt x="289084" y="67246"/>
                  </a:lnTo>
                  <a:cubicBezTo>
                    <a:pt x="276797" y="36957"/>
                    <a:pt x="231553" y="45815"/>
                    <a:pt x="231553" y="78486"/>
                  </a:cubicBezTo>
                  <a:cubicBezTo>
                    <a:pt x="231553" y="111157"/>
                    <a:pt x="276797" y="120110"/>
                    <a:pt x="289084" y="89725"/>
                  </a:cubicBezTo>
                  <a:lnTo>
                    <a:pt x="336138" y="89725"/>
                  </a:lnTo>
                  <a:lnTo>
                    <a:pt x="336138" y="168212"/>
                  </a:lnTo>
                  <a:lnTo>
                    <a:pt x="266700" y="168212"/>
                  </a:lnTo>
                  <a:cubicBezTo>
                    <a:pt x="254413" y="137922"/>
                    <a:pt x="209169" y="146780"/>
                    <a:pt x="209169" y="179451"/>
                  </a:cubicBezTo>
                  <a:cubicBezTo>
                    <a:pt x="209169" y="212122"/>
                    <a:pt x="254413" y="221075"/>
                    <a:pt x="266700" y="190691"/>
                  </a:cubicBezTo>
                  <a:lnTo>
                    <a:pt x="336138" y="190691"/>
                  </a:lnTo>
                  <a:lnTo>
                    <a:pt x="336138" y="269176"/>
                  </a:lnTo>
                  <a:lnTo>
                    <a:pt x="289084" y="269176"/>
                  </a:lnTo>
                  <a:cubicBezTo>
                    <a:pt x="276797" y="238887"/>
                    <a:pt x="231553" y="247745"/>
                    <a:pt x="231553" y="280416"/>
                  </a:cubicBezTo>
                  <a:cubicBezTo>
                    <a:pt x="231553" y="296894"/>
                    <a:pt x="244983" y="310325"/>
                    <a:pt x="261461" y="310325"/>
                  </a:cubicBezTo>
                  <a:cubicBezTo>
                    <a:pt x="273939" y="310325"/>
                    <a:pt x="284702" y="302609"/>
                    <a:pt x="289179" y="291655"/>
                  </a:cubicBezTo>
                  <a:lnTo>
                    <a:pt x="336233" y="291655"/>
                  </a:lnTo>
                  <a:lnTo>
                    <a:pt x="336233" y="358902"/>
                  </a:lnTo>
                  <a:lnTo>
                    <a:pt x="44863" y="358902"/>
                  </a:lnTo>
                  <a:lnTo>
                    <a:pt x="44863" y="291655"/>
                  </a:lnTo>
                  <a:lnTo>
                    <a:pt x="114300" y="291655"/>
                  </a:lnTo>
                  <a:cubicBezTo>
                    <a:pt x="126588" y="321945"/>
                    <a:pt x="171831" y="313087"/>
                    <a:pt x="171831" y="280416"/>
                  </a:cubicBezTo>
                  <a:cubicBezTo>
                    <a:pt x="171831" y="263938"/>
                    <a:pt x="158401" y="250508"/>
                    <a:pt x="141923" y="250508"/>
                  </a:cubicBezTo>
                  <a:cubicBezTo>
                    <a:pt x="129445" y="250508"/>
                    <a:pt x="118682" y="258223"/>
                    <a:pt x="114205" y="269176"/>
                  </a:cubicBezTo>
                  <a:lnTo>
                    <a:pt x="44768" y="269176"/>
                  </a:lnTo>
                  <a:lnTo>
                    <a:pt x="44768" y="190691"/>
                  </a:lnTo>
                  <a:lnTo>
                    <a:pt x="91821" y="190691"/>
                  </a:lnTo>
                  <a:cubicBezTo>
                    <a:pt x="96298" y="201644"/>
                    <a:pt x="106966" y="209359"/>
                    <a:pt x="119539" y="209359"/>
                  </a:cubicBezTo>
                  <a:cubicBezTo>
                    <a:pt x="136017" y="209359"/>
                    <a:pt x="149447" y="195929"/>
                    <a:pt x="149447" y="179451"/>
                  </a:cubicBezTo>
                  <a:cubicBezTo>
                    <a:pt x="149447" y="146875"/>
                    <a:pt x="104204" y="137827"/>
                    <a:pt x="91916" y="168212"/>
                  </a:cubicBezTo>
                  <a:lnTo>
                    <a:pt x="44863" y="168212"/>
                  </a:lnTo>
                  <a:lnTo>
                    <a:pt x="44863" y="89725"/>
                  </a:lnTo>
                  <a:lnTo>
                    <a:pt x="114300" y="89725"/>
                  </a:lnTo>
                  <a:cubicBezTo>
                    <a:pt x="126588" y="120015"/>
                    <a:pt x="171831" y="111157"/>
                    <a:pt x="171831" y="78486"/>
                  </a:cubicBezTo>
                  <a:cubicBezTo>
                    <a:pt x="171831" y="45815"/>
                    <a:pt x="126588" y="36862"/>
                    <a:pt x="114300" y="67246"/>
                  </a:cubicBezTo>
                  <a:lnTo>
                    <a:pt x="44863" y="67246"/>
                  </a:lnTo>
                  <a:lnTo>
                    <a:pt x="44863" y="0"/>
                  </a:lnTo>
                  <a:lnTo>
                    <a:pt x="0" y="0"/>
                  </a:lnTo>
                  <a:lnTo>
                    <a:pt x="0" y="381000"/>
                  </a:lnTo>
                  <a:lnTo>
                    <a:pt x="381000" y="381000"/>
                  </a:lnTo>
                  <a:lnTo>
                    <a:pt x="381000" y="0"/>
                  </a:lnTo>
                  <a:lnTo>
                    <a:pt x="336138"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3" name="Google Shape;1093;p46"/>
            <p:cNvSpPr/>
            <p:nvPr/>
          </p:nvSpPr>
          <p:spPr>
            <a:xfrm>
              <a:off x="8798718" y="3287077"/>
              <a:ext cx="59817" cy="59816"/>
            </a:xfrm>
            <a:custGeom>
              <a:rect b="b" l="l" r="r" t="t"/>
              <a:pathLst>
                <a:path extrusionOk="0" h="59816" w="59817">
                  <a:moveTo>
                    <a:pt x="59817" y="29908"/>
                  </a:moveTo>
                  <a:cubicBezTo>
                    <a:pt x="59817" y="46387"/>
                    <a:pt x="46482" y="59817"/>
                    <a:pt x="29909" y="59817"/>
                  </a:cubicBezTo>
                  <a:cubicBezTo>
                    <a:pt x="13335" y="59817"/>
                    <a:pt x="0" y="46482"/>
                    <a:pt x="0" y="29908"/>
                  </a:cubicBezTo>
                  <a:cubicBezTo>
                    <a:pt x="0" y="13335"/>
                    <a:pt x="13335" y="0"/>
                    <a:pt x="29909" y="0"/>
                  </a:cubicBezTo>
                  <a:cubicBezTo>
                    <a:pt x="46482" y="0"/>
                    <a:pt x="59817" y="13335"/>
                    <a:pt x="59817" y="29908"/>
                  </a:cubicBezTo>
                  <a:lnTo>
                    <a:pt x="59817" y="2990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4" name="Google Shape;1094;p46"/>
            <p:cNvSpPr/>
            <p:nvPr/>
          </p:nvSpPr>
          <p:spPr>
            <a:xfrm>
              <a:off x="8776335" y="3387851"/>
              <a:ext cx="59816" cy="59817"/>
            </a:xfrm>
            <a:custGeom>
              <a:rect b="b" l="l" r="r" t="t"/>
              <a:pathLst>
                <a:path extrusionOk="0" h="59817" w="59816">
                  <a:moveTo>
                    <a:pt x="59817" y="29909"/>
                  </a:moveTo>
                  <a:cubicBezTo>
                    <a:pt x="59817" y="46387"/>
                    <a:pt x="46482" y="59817"/>
                    <a:pt x="29908" y="59817"/>
                  </a:cubicBezTo>
                  <a:cubicBezTo>
                    <a:pt x="13335" y="59817"/>
                    <a:pt x="0" y="46482"/>
                    <a:pt x="0" y="29909"/>
                  </a:cubicBezTo>
                  <a:cubicBezTo>
                    <a:pt x="0" y="13335"/>
                    <a:pt x="13335" y="0"/>
                    <a:pt x="29908" y="0"/>
                  </a:cubicBezTo>
                  <a:cubicBezTo>
                    <a:pt x="46482" y="0"/>
                    <a:pt x="59817" y="13335"/>
                    <a:pt x="59817" y="29909"/>
                  </a:cubicBezTo>
                  <a:lnTo>
                    <a:pt x="59817" y="2990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5" name="Google Shape;1095;p46"/>
            <p:cNvSpPr/>
            <p:nvPr/>
          </p:nvSpPr>
          <p:spPr>
            <a:xfrm>
              <a:off x="8798718" y="3488721"/>
              <a:ext cx="59817" cy="59816"/>
            </a:xfrm>
            <a:custGeom>
              <a:rect b="b" l="l" r="r" t="t"/>
              <a:pathLst>
                <a:path extrusionOk="0" h="59816" w="59817">
                  <a:moveTo>
                    <a:pt x="59817" y="29908"/>
                  </a:moveTo>
                  <a:cubicBezTo>
                    <a:pt x="59817" y="46387"/>
                    <a:pt x="46482" y="59817"/>
                    <a:pt x="29909" y="59817"/>
                  </a:cubicBezTo>
                  <a:cubicBezTo>
                    <a:pt x="13335" y="59817"/>
                    <a:pt x="0" y="46482"/>
                    <a:pt x="0" y="29908"/>
                  </a:cubicBezTo>
                  <a:cubicBezTo>
                    <a:pt x="0" y="13335"/>
                    <a:pt x="13335" y="0"/>
                    <a:pt x="29909" y="0"/>
                  </a:cubicBezTo>
                  <a:cubicBezTo>
                    <a:pt x="46482" y="0"/>
                    <a:pt x="59817" y="13335"/>
                    <a:pt x="59817" y="29908"/>
                  </a:cubicBezTo>
                  <a:lnTo>
                    <a:pt x="59817" y="2990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096" name="Google Shape;1096;p46"/>
          <p:cNvGrpSpPr/>
          <p:nvPr/>
        </p:nvGrpSpPr>
        <p:grpSpPr>
          <a:xfrm>
            <a:off x="6416775" y="2784348"/>
            <a:ext cx="375121" cy="398640"/>
            <a:chOff x="7861077" y="3238500"/>
            <a:chExt cx="358521" cy="381000"/>
          </a:xfrm>
        </p:grpSpPr>
        <p:sp>
          <p:nvSpPr>
            <p:cNvPr id="1097" name="Google Shape;1097;p46"/>
            <p:cNvSpPr/>
            <p:nvPr/>
          </p:nvSpPr>
          <p:spPr>
            <a:xfrm>
              <a:off x="8029575" y="3406616"/>
              <a:ext cx="44100" cy="56007"/>
            </a:xfrm>
            <a:custGeom>
              <a:rect b="b" l="l" r="r" t="t"/>
              <a:pathLst>
                <a:path extrusionOk="0" h="56007" w="44100">
                  <a:moveTo>
                    <a:pt x="22003" y="0"/>
                  </a:moveTo>
                  <a:cubicBezTo>
                    <a:pt x="14859" y="0"/>
                    <a:pt x="2191" y="21050"/>
                    <a:pt x="0" y="56007"/>
                  </a:cubicBezTo>
                  <a:lnTo>
                    <a:pt x="44101" y="56007"/>
                  </a:lnTo>
                  <a:cubicBezTo>
                    <a:pt x="41815" y="20955"/>
                    <a:pt x="29242" y="0"/>
                    <a:pt x="22003" y="0"/>
                  </a:cubicBezTo>
                  <a:lnTo>
                    <a:pt x="22003"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8" name="Google Shape;1098;p46"/>
            <p:cNvSpPr/>
            <p:nvPr/>
          </p:nvSpPr>
          <p:spPr>
            <a:xfrm>
              <a:off x="8029575" y="3485007"/>
              <a:ext cx="44100" cy="56006"/>
            </a:xfrm>
            <a:custGeom>
              <a:rect b="b" l="l" r="r" t="t"/>
              <a:pathLst>
                <a:path extrusionOk="0" h="56006" w="44100">
                  <a:moveTo>
                    <a:pt x="22003" y="56007"/>
                  </a:moveTo>
                  <a:cubicBezTo>
                    <a:pt x="29146" y="56007"/>
                    <a:pt x="41815" y="35052"/>
                    <a:pt x="44101" y="0"/>
                  </a:cubicBezTo>
                  <a:lnTo>
                    <a:pt x="0" y="0"/>
                  </a:lnTo>
                  <a:cubicBezTo>
                    <a:pt x="2286" y="35052"/>
                    <a:pt x="14859" y="56007"/>
                    <a:pt x="22003" y="56007"/>
                  </a:cubicBezTo>
                  <a:lnTo>
                    <a:pt x="22003" y="560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99" name="Google Shape;1099;p46"/>
            <p:cNvSpPr/>
            <p:nvPr/>
          </p:nvSpPr>
          <p:spPr>
            <a:xfrm>
              <a:off x="7861077" y="3238500"/>
              <a:ext cx="44862" cy="381000"/>
            </a:xfrm>
            <a:custGeom>
              <a:rect b="b" l="l" r="r" t="t"/>
              <a:pathLst>
                <a:path extrusionOk="0" h="381000" w="44862">
                  <a:moveTo>
                    <a:pt x="0" y="0"/>
                  </a:moveTo>
                  <a:lnTo>
                    <a:pt x="44863" y="0"/>
                  </a:lnTo>
                  <a:lnTo>
                    <a:pt x="44863" y="381000"/>
                  </a:lnTo>
                  <a:lnTo>
                    <a:pt x="0" y="38100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0" name="Google Shape;1100;p46"/>
            <p:cNvSpPr/>
            <p:nvPr/>
          </p:nvSpPr>
          <p:spPr>
            <a:xfrm>
              <a:off x="7985283" y="3416522"/>
              <a:ext cx="31146" cy="46100"/>
            </a:xfrm>
            <a:custGeom>
              <a:rect b="b" l="l" r="r" t="t"/>
              <a:pathLst>
                <a:path extrusionOk="0" h="46100" w="31146">
                  <a:moveTo>
                    <a:pt x="31147" y="0"/>
                  </a:moveTo>
                  <a:cubicBezTo>
                    <a:pt x="14954" y="10001"/>
                    <a:pt x="3239" y="26670"/>
                    <a:pt x="0" y="46101"/>
                  </a:cubicBezTo>
                  <a:lnTo>
                    <a:pt x="21813" y="46101"/>
                  </a:lnTo>
                  <a:cubicBezTo>
                    <a:pt x="22765" y="28956"/>
                    <a:pt x="26004" y="13049"/>
                    <a:pt x="31147" y="0"/>
                  </a:cubicBezTo>
                  <a:lnTo>
                    <a:pt x="31147"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1" name="Google Shape;1101;p46"/>
            <p:cNvSpPr/>
            <p:nvPr/>
          </p:nvSpPr>
          <p:spPr>
            <a:xfrm>
              <a:off x="8086725" y="3416522"/>
              <a:ext cx="31146" cy="46100"/>
            </a:xfrm>
            <a:custGeom>
              <a:rect b="b" l="l" r="r" t="t"/>
              <a:pathLst>
                <a:path extrusionOk="0" h="46100" w="31146">
                  <a:moveTo>
                    <a:pt x="31147" y="46101"/>
                  </a:moveTo>
                  <a:cubicBezTo>
                    <a:pt x="27908" y="26670"/>
                    <a:pt x="16193" y="10001"/>
                    <a:pt x="0" y="0"/>
                  </a:cubicBezTo>
                  <a:cubicBezTo>
                    <a:pt x="5143" y="13049"/>
                    <a:pt x="8382" y="29051"/>
                    <a:pt x="9334" y="46101"/>
                  </a:cubicBezTo>
                  <a:lnTo>
                    <a:pt x="31147" y="461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2" name="Google Shape;1102;p46"/>
            <p:cNvSpPr/>
            <p:nvPr/>
          </p:nvSpPr>
          <p:spPr>
            <a:xfrm>
              <a:off x="7928324" y="3238500"/>
              <a:ext cx="246507" cy="381000"/>
            </a:xfrm>
            <a:custGeom>
              <a:rect b="b" l="l" r="r" t="t"/>
              <a:pathLst>
                <a:path extrusionOk="0" h="381000" w="246507">
                  <a:moveTo>
                    <a:pt x="0" y="381000"/>
                  </a:moveTo>
                  <a:lnTo>
                    <a:pt x="246507" y="381000"/>
                  </a:lnTo>
                  <a:lnTo>
                    <a:pt x="246507" y="0"/>
                  </a:lnTo>
                  <a:lnTo>
                    <a:pt x="0" y="0"/>
                  </a:lnTo>
                  <a:lnTo>
                    <a:pt x="0" y="381000"/>
                  </a:lnTo>
                  <a:close/>
                  <a:moveTo>
                    <a:pt x="44863" y="56007"/>
                  </a:moveTo>
                  <a:lnTo>
                    <a:pt x="201739" y="56007"/>
                  </a:lnTo>
                  <a:lnTo>
                    <a:pt x="201739" y="78391"/>
                  </a:lnTo>
                  <a:lnTo>
                    <a:pt x="44863" y="78391"/>
                  </a:lnTo>
                  <a:lnTo>
                    <a:pt x="44863" y="56007"/>
                  </a:lnTo>
                  <a:close/>
                  <a:moveTo>
                    <a:pt x="44863" y="100870"/>
                  </a:moveTo>
                  <a:lnTo>
                    <a:pt x="201739" y="100870"/>
                  </a:lnTo>
                  <a:lnTo>
                    <a:pt x="201739" y="123254"/>
                  </a:lnTo>
                  <a:lnTo>
                    <a:pt x="44863" y="123254"/>
                  </a:lnTo>
                  <a:lnTo>
                    <a:pt x="44863" y="100870"/>
                  </a:lnTo>
                  <a:close/>
                  <a:moveTo>
                    <a:pt x="123349" y="145733"/>
                  </a:moveTo>
                  <a:cubicBezTo>
                    <a:pt x="172784" y="145733"/>
                    <a:pt x="212979" y="185928"/>
                    <a:pt x="212979" y="235363"/>
                  </a:cubicBezTo>
                  <a:cubicBezTo>
                    <a:pt x="212979" y="284797"/>
                    <a:pt x="172784" y="324993"/>
                    <a:pt x="123349" y="324993"/>
                  </a:cubicBezTo>
                  <a:cubicBezTo>
                    <a:pt x="73914" y="324993"/>
                    <a:pt x="33718" y="284797"/>
                    <a:pt x="33718" y="235363"/>
                  </a:cubicBezTo>
                  <a:cubicBezTo>
                    <a:pt x="33718" y="185928"/>
                    <a:pt x="73914" y="145733"/>
                    <a:pt x="123349" y="145733"/>
                  </a:cubicBezTo>
                  <a:lnTo>
                    <a:pt x="123349" y="14573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3" name="Google Shape;1103;p46"/>
            <p:cNvSpPr/>
            <p:nvPr/>
          </p:nvSpPr>
          <p:spPr>
            <a:xfrm>
              <a:off x="7985283" y="3485007"/>
              <a:ext cx="31146" cy="46100"/>
            </a:xfrm>
            <a:custGeom>
              <a:rect b="b" l="l" r="r" t="t"/>
              <a:pathLst>
                <a:path extrusionOk="0" h="46100" w="31146">
                  <a:moveTo>
                    <a:pt x="31147" y="46101"/>
                  </a:moveTo>
                  <a:cubicBezTo>
                    <a:pt x="26004" y="33052"/>
                    <a:pt x="22765" y="17145"/>
                    <a:pt x="21813" y="0"/>
                  </a:cubicBezTo>
                  <a:lnTo>
                    <a:pt x="0" y="0"/>
                  </a:lnTo>
                  <a:cubicBezTo>
                    <a:pt x="3239" y="19431"/>
                    <a:pt x="14954" y="36100"/>
                    <a:pt x="31147" y="46101"/>
                  </a:cubicBezTo>
                  <a:lnTo>
                    <a:pt x="31147" y="461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4" name="Google Shape;1104;p46"/>
            <p:cNvSpPr/>
            <p:nvPr/>
          </p:nvSpPr>
          <p:spPr>
            <a:xfrm>
              <a:off x="8086725" y="3485007"/>
              <a:ext cx="31146" cy="46100"/>
            </a:xfrm>
            <a:custGeom>
              <a:rect b="b" l="l" r="r" t="t"/>
              <a:pathLst>
                <a:path extrusionOk="0" h="46100" w="31146">
                  <a:moveTo>
                    <a:pt x="31147" y="0"/>
                  </a:moveTo>
                  <a:lnTo>
                    <a:pt x="9334" y="0"/>
                  </a:lnTo>
                  <a:cubicBezTo>
                    <a:pt x="8382" y="17145"/>
                    <a:pt x="5143" y="33052"/>
                    <a:pt x="0" y="46101"/>
                  </a:cubicBezTo>
                  <a:cubicBezTo>
                    <a:pt x="16193" y="36100"/>
                    <a:pt x="27908" y="19431"/>
                    <a:pt x="31147" y="0"/>
                  </a:cubicBezTo>
                  <a:lnTo>
                    <a:pt x="31147"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5" name="Google Shape;1105;p46"/>
            <p:cNvSpPr/>
            <p:nvPr/>
          </p:nvSpPr>
          <p:spPr>
            <a:xfrm>
              <a:off x="8197215" y="3260883"/>
              <a:ext cx="22383" cy="32194"/>
            </a:xfrm>
            <a:custGeom>
              <a:rect b="b" l="l" r="r" t="t"/>
              <a:pathLst>
                <a:path extrusionOk="0" h="32194" w="22383">
                  <a:moveTo>
                    <a:pt x="0" y="0"/>
                  </a:moveTo>
                  <a:lnTo>
                    <a:pt x="22383" y="0"/>
                  </a:lnTo>
                  <a:lnTo>
                    <a:pt x="22383" y="32195"/>
                  </a:lnTo>
                  <a:lnTo>
                    <a:pt x="0" y="321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6" name="Google Shape;1106;p46"/>
            <p:cNvSpPr/>
            <p:nvPr/>
          </p:nvSpPr>
          <p:spPr>
            <a:xfrm>
              <a:off x="8197215" y="3368135"/>
              <a:ext cx="22383" cy="32194"/>
            </a:xfrm>
            <a:custGeom>
              <a:rect b="b" l="l" r="r" t="t"/>
              <a:pathLst>
                <a:path extrusionOk="0" h="32194" w="22383">
                  <a:moveTo>
                    <a:pt x="0" y="0"/>
                  </a:moveTo>
                  <a:lnTo>
                    <a:pt x="22383" y="0"/>
                  </a:lnTo>
                  <a:lnTo>
                    <a:pt x="22383" y="32195"/>
                  </a:lnTo>
                  <a:lnTo>
                    <a:pt x="0" y="321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7" name="Google Shape;1107;p46"/>
            <p:cNvSpPr/>
            <p:nvPr/>
          </p:nvSpPr>
          <p:spPr>
            <a:xfrm>
              <a:off x="8197215" y="3421665"/>
              <a:ext cx="22383" cy="32194"/>
            </a:xfrm>
            <a:custGeom>
              <a:rect b="b" l="l" r="r" t="t"/>
              <a:pathLst>
                <a:path extrusionOk="0" h="32194" w="22383">
                  <a:moveTo>
                    <a:pt x="0" y="0"/>
                  </a:moveTo>
                  <a:lnTo>
                    <a:pt x="22383" y="0"/>
                  </a:lnTo>
                  <a:lnTo>
                    <a:pt x="22383" y="32195"/>
                  </a:lnTo>
                  <a:lnTo>
                    <a:pt x="0" y="321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8" name="Google Shape;1108;p46"/>
            <p:cNvSpPr/>
            <p:nvPr/>
          </p:nvSpPr>
          <p:spPr>
            <a:xfrm>
              <a:off x="8197215" y="3475291"/>
              <a:ext cx="22383" cy="32194"/>
            </a:xfrm>
            <a:custGeom>
              <a:rect b="b" l="l" r="r" t="t"/>
              <a:pathLst>
                <a:path extrusionOk="0" h="32194" w="22383">
                  <a:moveTo>
                    <a:pt x="0" y="0"/>
                  </a:moveTo>
                  <a:lnTo>
                    <a:pt x="22383" y="0"/>
                  </a:lnTo>
                  <a:lnTo>
                    <a:pt x="22383" y="32195"/>
                  </a:lnTo>
                  <a:lnTo>
                    <a:pt x="0" y="321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09" name="Google Shape;1109;p46"/>
            <p:cNvSpPr/>
            <p:nvPr/>
          </p:nvSpPr>
          <p:spPr>
            <a:xfrm>
              <a:off x="8197215" y="3314509"/>
              <a:ext cx="22383" cy="32194"/>
            </a:xfrm>
            <a:custGeom>
              <a:rect b="b" l="l" r="r" t="t"/>
              <a:pathLst>
                <a:path extrusionOk="0" h="32194" w="22383">
                  <a:moveTo>
                    <a:pt x="0" y="0"/>
                  </a:moveTo>
                  <a:lnTo>
                    <a:pt x="22383" y="0"/>
                  </a:lnTo>
                  <a:lnTo>
                    <a:pt x="22383" y="32195"/>
                  </a:lnTo>
                  <a:lnTo>
                    <a:pt x="0" y="321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10" name="Google Shape;1110;p46"/>
          <p:cNvGrpSpPr/>
          <p:nvPr/>
        </p:nvGrpSpPr>
        <p:grpSpPr>
          <a:xfrm>
            <a:off x="5591988" y="2784247"/>
            <a:ext cx="398640" cy="398740"/>
            <a:chOff x="7072788" y="3238404"/>
            <a:chExt cx="381000" cy="381095"/>
          </a:xfrm>
        </p:grpSpPr>
        <p:grpSp>
          <p:nvGrpSpPr>
            <p:cNvPr id="1111" name="Google Shape;1111;p46"/>
            <p:cNvGrpSpPr/>
            <p:nvPr/>
          </p:nvGrpSpPr>
          <p:grpSpPr>
            <a:xfrm>
              <a:off x="7095077" y="3238404"/>
              <a:ext cx="336137" cy="201739"/>
              <a:chOff x="7095077" y="3238404"/>
              <a:chExt cx="336137" cy="201739"/>
            </a:xfrm>
          </p:grpSpPr>
          <p:sp>
            <p:nvSpPr>
              <p:cNvPr id="1112" name="Google Shape;1112;p46"/>
              <p:cNvSpPr/>
              <p:nvPr/>
            </p:nvSpPr>
            <p:spPr>
              <a:xfrm>
                <a:off x="7218330" y="3395376"/>
                <a:ext cx="89630" cy="22383"/>
              </a:xfrm>
              <a:custGeom>
                <a:rect b="b" l="l" r="r" t="t"/>
                <a:pathLst>
                  <a:path extrusionOk="0" h="22383" w="89630">
                    <a:moveTo>
                      <a:pt x="0" y="0"/>
                    </a:moveTo>
                    <a:lnTo>
                      <a:pt x="89630" y="0"/>
                    </a:lnTo>
                    <a:lnTo>
                      <a:pt x="89630"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3" name="Google Shape;1113;p46"/>
              <p:cNvSpPr/>
              <p:nvPr/>
            </p:nvSpPr>
            <p:spPr>
              <a:xfrm>
                <a:off x="7095077" y="3238404"/>
                <a:ext cx="336137" cy="201739"/>
              </a:xfrm>
              <a:custGeom>
                <a:rect b="b" l="l" r="r" t="t"/>
                <a:pathLst>
                  <a:path extrusionOk="0" h="201739" w="336137">
                    <a:moveTo>
                      <a:pt x="123253" y="112109"/>
                    </a:moveTo>
                    <a:lnTo>
                      <a:pt x="123253" y="134493"/>
                    </a:lnTo>
                    <a:lnTo>
                      <a:pt x="212884" y="134493"/>
                    </a:lnTo>
                    <a:lnTo>
                      <a:pt x="212884" y="112109"/>
                    </a:lnTo>
                    <a:lnTo>
                      <a:pt x="235268" y="112109"/>
                    </a:lnTo>
                    <a:lnTo>
                      <a:pt x="235268" y="201740"/>
                    </a:lnTo>
                    <a:lnTo>
                      <a:pt x="268891" y="201740"/>
                    </a:lnTo>
                    <a:cubicBezTo>
                      <a:pt x="305943" y="201740"/>
                      <a:pt x="336137" y="171545"/>
                      <a:pt x="336137" y="134493"/>
                    </a:cubicBezTo>
                    <a:cubicBezTo>
                      <a:pt x="336137" y="105632"/>
                      <a:pt x="317563" y="80201"/>
                      <a:pt x="290989" y="70961"/>
                    </a:cubicBezTo>
                    <a:cubicBezTo>
                      <a:pt x="287178" y="31242"/>
                      <a:pt x="253651" y="0"/>
                      <a:pt x="212884" y="0"/>
                    </a:cubicBezTo>
                    <a:cubicBezTo>
                      <a:pt x="191167" y="0"/>
                      <a:pt x="170593" y="9049"/>
                      <a:pt x="155829" y="24575"/>
                    </a:cubicBezTo>
                    <a:cubicBezTo>
                      <a:pt x="108775" y="-7144"/>
                      <a:pt x="44863" y="20288"/>
                      <a:pt x="34861" y="75533"/>
                    </a:cubicBezTo>
                    <a:cubicBezTo>
                      <a:pt x="13430" y="87249"/>
                      <a:pt x="0" y="109728"/>
                      <a:pt x="0" y="134493"/>
                    </a:cubicBezTo>
                    <a:cubicBezTo>
                      <a:pt x="0" y="171545"/>
                      <a:pt x="30194" y="201740"/>
                      <a:pt x="67246" y="201740"/>
                    </a:cubicBezTo>
                    <a:lnTo>
                      <a:pt x="100870" y="201740"/>
                    </a:lnTo>
                    <a:lnTo>
                      <a:pt x="100870" y="112109"/>
                    </a:lnTo>
                    <a:lnTo>
                      <a:pt x="123253" y="11210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114" name="Google Shape;1114;p46"/>
            <p:cNvSpPr/>
            <p:nvPr/>
          </p:nvSpPr>
          <p:spPr>
            <a:xfrm>
              <a:off x="7072788" y="3440239"/>
              <a:ext cx="381000" cy="179260"/>
            </a:xfrm>
            <a:custGeom>
              <a:rect b="b" l="l" r="r" t="t"/>
              <a:pathLst>
                <a:path extrusionOk="0" h="179260" w="381000">
                  <a:moveTo>
                    <a:pt x="257651" y="156877"/>
                  </a:moveTo>
                  <a:lnTo>
                    <a:pt x="257651" y="0"/>
                  </a:lnTo>
                  <a:lnTo>
                    <a:pt x="235268" y="0"/>
                  </a:lnTo>
                  <a:lnTo>
                    <a:pt x="235268" y="22384"/>
                  </a:lnTo>
                  <a:lnTo>
                    <a:pt x="145637" y="22384"/>
                  </a:lnTo>
                  <a:lnTo>
                    <a:pt x="145637" y="0"/>
                  </a:lnTo>
                  <a:lnTo>
                    <a:pt x="123254" y="0"/>
                  </a:lnTo>
                  <a:lnTo>
                    <a:pt x="123254" y="156877"/>
                  </a:lnTo>
                  <a:lnTo>
                    <a:pt x="0" y="156877"/>
                  </a:lnTo>
                  <a:lnTo>
                    <a:pt x="0" y="179261"/>
                  </a:lnTo>
                  <a:lnTo>
                    <a:pt x="381000" y="179261"/>
                  </a:lnTo>
                  <a:lnTo>
                    <a:pt x="381000" y="156877"/>
                  </a:lnTo>
                  <a:lnTo>
                    <a:pt x="257746" y="156877"/>
                  </a:lnTo>
                  <a:close/>
                  <a:moveTo>
                    <a:pt x="235268" y="156877"/>
                  </a:moveTo>
                  <a:lnTo>
                    <a:pt x="145637" y="156877"/>
                  </a:lnTo>
                  <a:lnTo>
                    <a:pt x="145637" y="134493"/>
                  </a:lnTo>
                  <a:lnTo>
                    <a:pt x="235268" y="134493"/>
                  </a:lnTo>
                  <a:lnTo>
                    <a:pt x="235268" y="156877"/>
                  </a:lnTo>
                  <a:close/>
                  <a:moveTo>
                    <a:pt x="235268" y="112014"/>
                  </a:moveTo>
                  <a:lnTo>
                    <a:pt x="145637" y="112014"/>
                  </a:lnTo>
                  <a:lnTo>
                    <a:pt x="145637" y="89630"/>
                  </a:lnTo>
                  <a:lnTo>
                    <a:pt x="235268" y="89630"/>
                  </a:lnTo>
                  <a:lnTo>
                    <a:pt x="235268" y="112014"/>
                  </a:lnTo>
                  <a:close/>
                  <a:moveTo>
                    <a:pt x="235268" y="67151"/>
                  </a:moveTo>
                  <a:lnTo>
                    <a:pt x="145637" y="67151"/>
                  </a:lnTo>
                  <a:lnTo>
                    <a:pt x="145637" y="44768"/>
                  </a:lnTo>
                  <a:lnTo>
                    <a:pt x="235268" y="44768"/>
                  </a:lnTo>
                  <a:lnTo>
                    <a:pt x="235268" y="6715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15" name="Google Shape;1115;p46"/>
          <p:cNvGrpSpPr/>
          <p:nvPr/>
        </p:nvGrpSpPr>
        <p:grpSpPr>
          <a:xfrm>
            <a:off x="4778862" y="2784381"/>
            <a:ext cx="398335" cy="398606"/>
            <a:chOff x="6295643" y="3238532"/>
            <a:chExt cx="380708" cy="380967"/>
          </a:xfrm>
        </p:grpSpPr>
        <p:sp>
          <p:nvSpPr>
            <p:cNvPr id="1116" name="Google Shape;1116;p46"/>
            <p:cNvSpPr/>
            <p:nvPr/>
          </p:nvSpPr>
          <p:spPr>
            <a:xfrm>
              <a:off x="6368510" y="3440525"/>
              <a:ext cx="106013" cy="106013"/>
            </a:xfrm>
            <a:custGeom>
              <a:rect b="b" l="l" r="r" t="t"/>
              <a:pathLst>
                <a:path extrusionOk="0" h="106013" w="106013">
                  <a:moveTo>
                    <a:pt x="0" y="26194"/>
                  </a:moveTo>
                  <a:lnTo>
                    <a:pt x="26194" y="0"/>
                  </a:lnTo>
                  <a:lnTo>
                    <a:pt x="106013" y="79819"/>
                  </a:lnTo>
                  <a:lnTo>
                    <a:pt x="79820" y="106013"/>
                  </a:lnTo>
                  <a:lnTo>
                    <a:pt x="0" y="2619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7" name="Google Shape;1117;p46"/>
            <p:cNvSpPr/>
            <p:nvPr/>
          </p:nvSpPr>
          <p:spPr>
            <a:xfrm>
              <a:off x="6374130" y="3273075"/>
              <a:ext cx="83819" cy="73723"/>
            </a:xfrm>
            <a:custGeom>
              <a:rect b="b" l="l" r="r" t="t"/>
              <a:pathLst>
                <a:path extrusionOk="0" h="73723" w="83819">
                  <a:moveTo>
                    <a:pt x="65056" y="30575"/>
                  </a:moveTo>
                  <a:cubicBezTo>
                    <a:pt x="70866" y="23241"/>
                    <a:pt x="77152" y="16383"/>
                    <a:pt x="83820" y="9906"/>
                  </a:cubicBezTo>
                  <a:lnTo>
                    <a:pt x="44386" y="0"/>
                  </a:lnTo>
                  <a:lnTo>
                    <a:pt x="0" y="44386"/>
                  </a:lnTo>
                  <a:lnTo>
                    <a:pt x="29337" y="73723"/>
                  </a:lnTo>
                  <a:lnTo>
                    <a:pt x="65151" y="3057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8" name="Google Shape;1118;p46"/>
            <p:cNvSpPr/>
            <p:nvPr/>
          </p:nvSpPr>
          <p:spPr>
            <a:xfrm>
              <a:off x="6568344" y="3457194"/>
              <a:ext cx="73723" cy="83915"/>
            </a:xfrm>
            <a:custGeom>
              <a:rect b="b" l="l" r="r" t="t"/>
              <a:pathLst>
                <a:path extrusionOk="0" h="83915" w="73723">
                  <a:moveTo>
                    <a:pt x="43148" y="18764"/>
                  </a:moveTo>
                  <a:lnTo>
                    <a:pt x="0" y="54578"/>
                  </a:lnTo>
                  <a:lnTo>
                    <a:pt x="29337" y="83915"/>
                  </a:lnTo>
                  <a:lnTo>
                    <a:pt x="73723" y="39433"/>
                  </a:lnTo>
                  <a:lnTo>
                    <a:pt x="63913" y="0"/>
                  </a:lnTo>
                  <a:cubicBezTo>
                    <a:pt x="57436" y="6667"/>
                    <a:pt x="50483" y="12954"/>
                    <a:pt x="43244" y="18764"/>
                  </a:cubicBezTo>
                  <a:lnTo>
                    <a:pt x="43244" y="1876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19" name="Google Shape;1119;p46"/>
            <p:cNvSpPr/>
            <p:nvPr/>
          </p:nvSpPr>
          <p:spPr>
            <a:xfrm>
              <a:off x="6295643" y="3482720"/>
              <a:ext cx="72961" cy="72961"/>
            </a:xfrm>
            <a:custGeom>
              <a:rect b="b" l="l" r="r" t="t"/>
              <a:pathLst>
                <a:path extrusionOk="0" h="72961" w="72961">
                  <a:moveTo>
                    <a:pt x="0" y="56959"/>
                  </a:moveTo>
                  <a:lnTo>
                    <a:pt x="56960" y="0"/>
                  </a:lnTo>
                  <a:lnTo>
                    <a:pt x="72962" y="16002"/>
                  </a:lnTo>
                  <a:lnTo>
                    <a:pt x="16002" y="72962"/>
                  </a:lnTo>
                  <a:lnTo>
                    <a:pt x="0" y="5695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0" name="Google Shape;1120;p46"/>
            <p:cNvSpPr/>
            <p:nvPr/>
          </p:nvSpPr>
          <p:spPr>
            <a:xfrm>
              <a:off x="6311646" y="3514629"/>
              <a:ext cx="88868" cy="88868"/>
            </a:xfrm>
            <a:custGeom>
              <a:rect b="b" l="l" r="r" t="t"/>
              <a:pathLst>
                <a:path extrusionOk="0" h="88868" w="88868">
                  <a:moveTo>
                    <a:pt x="0" y="72866"/>
                  </a:moveTo>
                  <a:lnTo>
                    <a:pt x="72866" y="0"/>
                  </a:lnTo>
                  <a:lnTo>
                    <a:pt x="88868" y="16002"/>
                  </a:lnTo>
                  <a:lnTo>
                    <a:pt x="16002" y="88868"/>
                  </a:lnTo>
                  <a:lnTo>
                    <a:pt x="0" y="7286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1" name="Google Shape;1121;p46"/>
            <p:cNvSpPr/>
            <p:nvPr/>
          </p:nvSpPr>
          <p:spPr>
            <a:xfrm>
              <a:off x="6359461" y="3546538"/>
              <a:ext cx="72961" cy="72961"/>
            </a:xfrm>
            <a:custGeom>
              <a:rect b="b" l="l" r="r" t="t"/>
              <a:pathLst>
                <a:path extrusionOk="0" h="72961" w="72961">
                  <a:moveTo>
                    <a:pt x="0" y="56960"/>
                  </a:moveTo>
                  <a:lnTo>
                    <a:pt x="56960" y="0"/>
                  </a:lnTo>
                  <a:lnTo>
                    <a:pt x="72962" y="16002"/>
                  </a:lnTo>
                  <a:lnTo>
                    <a:pt x="16002" y="72962"/>
                  </a:lnTo>
                  <a:lnTo>
                    <a:pt x="0" y="5696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122" name="Google Shape;1122;p46"/>
            <p:cNvGrpSpPr/>
            <p:nvPr/>
          </p:nvGrpSpPr>
          <p:grpSpPr>
            <a:xfrm>
              <a:off x="6510932" y="3238532"/>
              <a:ext cx="165419" cy="165488"/>
              <a:chOff x="6510932" y="3238532"/>
              <a:chExt cx="165419" cy="165488"/>
            </a:xfrm>
          </p:grpSpPr>
          <p:sp>
            <p:nvSpPr>
              <p:cNvPr id="1123" name="Google Shape;1123;p46"/>
              <p:cNvSpPr/>
              <p:nvPr/>
            </p:nvSpPr>
            <p:spPr>
              <a:xfrm>
                <a:off x="6510932" y="3358824"/>
                <a:ext cx="45124" cy="45196"/>
              </a:xfrm>
              <a:custGeom>
                <a:rect b="b" l="l" r="r" t="t"/>
                <a:pathLst>
                  <a:path extrusionOk="0" h="45196" w="45124">
                    <a:moveTo>
                      <a:pt x="6644" y="6644"/>
                    </a:moveTo>
                    <a:cubicBezTo>
                      <a:pt x="-2215" y="15502"/>
                      <a:pt x="-2215" y="29789"/>
                      <a:pt x="6644" y="38552"/>
                    </a:cubicBezTo>
                    <a:cubicBezTo>
                      <a:pt x="15502" y="47411"/>
                      <a:pt x="29790" y="47411"/>
                      <a:pt x="38552" y="38552"/>
                    </a:cubicBezTo>
                    <a:cubicBezTo>
                      <a:pt x="47316" y="29789"/>
                      <a:pt x="47316" y="15407"/>
                      <a:pt x="38552" y="6644"/>
                    </a:cubicBezTo>
                    <a:cubicBezTo>
                      <a:pt x="29694" y="-2215"/>
                      <a:pt x="15407" y="-2215"/>
                      <a:pt x="6644" y="6644"/>
                    </a:cubicBezTo>
                    <a:lnTo>
                      <a:pt x="6644" y="66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4" name="Google Shape;1124;p46"/>
              <p:cNvSpPr/>
              <p:nvPr/>
            </p:nvSpPr>
            <p:spPr>
              <a:xfrm>
                <a:off x="6572154" y="3238532"/>
                <a:ext cx="104197" cy="104266"/>
              </a:xfrm>
              <a:custGeom>
                <a:rect b="b" l="l" r="r" t="t"/>
                <a:pathLst>
                  <a:path extrusionOk="0" h="104266" w="104197">
                    <a:moveTo>
                      <a:pt x="98679" y="5587"/>
                    </a:moveTo>
                    <a:cubicBezTo>
                      <a:pt x="94107" y="5111"/>
                      <a:pt x="53340" y="-6986"/>
                      <a:pt x="0" y="5968"/>
                    </a:cubicBezTo>
                    <a:lnTo>
                      <a:pt x="98298" y="104266"/>
                    </a:lnTo>
                    <a:cubicBezTo>
                      <a:pt x="111157" y="50831"/>
                      <a:pt x="99060" y="10159"/>
                      <a:pt x="98584" y="5587"/>
                    </a:cubicBezTo>
                    <a:lnTo>
                      <a:pt x="98584" y="558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125" name="Google Shape;1125;p46"/>
            <p:cNvSpPr/>
            <p:nvPr/>
          </p:nvSpPr>
          <p:spPr>
            <a:xfrm>
              <a:off x="6387274" y="3251930"/>
              <a:ext cx="275748" cy="275748"/>
            </a:xfrm>
            <a:custGeom>
              <a:rect b="b" l="l" r="r" t="t"/>
              <a:pathLst>
                <a:path extrusionOk="0" h="275748" w="275748">
                  <a:moveTo>
                    <a:pt x="69247" y="66008"/>
                  </a:moveTo>
                  <a:lnTo>
                    <a:pt x="0" y="149447"/>
                  </a:lnTo>
                  <a:lnTo>
                    <a:pt x="126302" y="275749"/>
                  </a:lnTo>
                  <a:lnTo>
                    <a:pt x="209741" y="206502"/>
                  </a:lnTo>
                  <a:cubicBezTo>
                    <a:pt x="239554" y="182594"/>
                    <a:pt x="262414" y="151067"/>
                    <a:pt x="275749" y="115252"/>
                  </a:cubicBezTo>
                  <a:lnTo>
                    <a:pt x="160496" y="0"/>
                  </a:lnTo>
                  <a:cubicBezTo>
                    <a:pt x="124683" y="13335"/>
                    <a:pt x="93154" y="36195"/>
                    <a:pt x="69247" y="66008"/>
                  </a:cubicBezTo>
                  <a:lnTo>
                    <a:pt x="69247" y="66008"/>
                  </a:lnTo>
                  <a:close/>
                  <a:moveTo>
                    <a:pt x="178213" y="161354"/>
                  </a:moveTo>
                  <a:cubicBezTo>
                    <a:pt x="160592" y="178975"/>
                    <a:pt x="132017" y="178975"/>
                    <a:pt x="114395" y="161354"/>
                  </a:cubicBezTo>
                  <a:cubicBezTo>
                    <a:pt x="96774" y="143732"/>
                    <a:pt x="96774" y="115157"/>
                    <a:pt x="114395" y="97536"/>
                  </a:cubicBezTo>
                  <a:cubicBezTo>
                    <a:pt x="132017" y="79915"/>
                    <a:pt x="160592" y="79915"/>
                    <a:pt x="178213" y="97536"/>
                  </a:cubicBezTo>
                  <a:cubicBezTo>
                    <a:pt x="195834" y="115157"/>
                    <a:pt x="195834" y="143827"/>
                    <a:pt x="178213" y="161354"/>
                  </a:cubicBezTo>
                  <a:lnTo>
                    <a:pt x="178213" y="16135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26" name="Google Shape;1126;p46"/>
          <p:cNvGrpSpPr/>
          <p:nvPr/>
        </p:nvGrpSpPr>
        <p:grpSpPr>
          <a:xfrm>
            <a:off x="3980684" y="2784348"/>
            <a:ext cx="368343" cy="398639"/>
            <a:chOff x="5532786" y="3238500"/>
            <a:chExt cx="352043" cy="380999"/>
          </a:xfrm>
        </p:grpSpPr>
        <p:sp>
          <p:nvSpPr>
            <p:cNvPr id="1127" name="Google Shape;1127;p46"/>
            <p:cNvSpPr/>
            <p:nvPr/>
          </p:nvSpPr>
          <p:spPr>
            <a:xfrm>
              <a:off x="5642133" y="3563492"/>
              <a:ext cx="133540" cy="56007"/>
            </a:xfrm>
            <a:custGeom>
              <a:rect b="b" l="l" r="r" t="t"/>
              <a:pathLst>
                <a:path extrusionOk="0" h="56007" w="133540">
                  <a:moveTo>
                    <a:pt x="12478" y="56007"/>
                  </a:moveTo>
                  <a:lnTo>
                    <a:pt x="121063" y="56007"/>
                  </a:lnTo>
                  <a:lnTo>
                    <a:pt x="133540" y="0"/>
                  </a:lnTo>
                  <a:lnTo>
                    <a:pt x="0" y="0"/>
                  </a:lnTo>
                  <a:lnTo>
                    <a:pt x="12478" y="560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8" name="Google Shape;1128;p46"/>
            <p:cNvSpPr/>
            <p:nvPr/>
          </p:nvSpPr>
          <p:spPr>
            <a:xfrm>
              <a:off x="5652897" y="3238500"/>
              <a:ext cx="112013" cy="112013"/>
            </a:xfrm>
            <a:custGeom>
              <a:rect b="b" l="l" r="r" t="t"/>
              <a:pathLst>
                <a:path extrusionOk="0" h="112013" w="112013">
                  <a:moveTo>
                    <a:pt x="112014" y="56007"/>
                  </a:moveTo>
                  <a:cubicBezTo>
                    <a:pt x="112014" y="86963"/>
                    <a:pt x="86963" y="112014"/>
                    <a:pt x="56007" y="112014"/>
                  </a:cubicBezTo>
                  <a:cubicBezTo>
                    <a:pt x="25051" y="112014"/>
                    <a:pt x="0" y="86963"/>
                    <a:pt x="0" y="56007"/>
                  </a:cubicBezTo>
                  <a:cubicBezTo>
                    <a:pt x="0" y="25051"/>
                    <a:pt x="25051" y="0"/>
                    <a:pt x="56007" y="0"/>
                  </a:cubicBezTo>
                  <a:cubicBezTo>
                    <a:pt x="86963" y="0"/>
                    <a:pt x="112014" y="25051"/>
                    <a:pt x="112014" y="56007"/>
                  </a:cubicBezTo>
                  <a:lnTo>
                    <a:pt x="112014" y="560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29" name="Google Shape;1129;p46"/>
            <p:cNvSpPr/>
            <p:nvPr/>
          </p:nvSpPr>
          <p:spPr>
            <a:xfrm>
              <a:off x="5801867" y="3278695"/>
              <a:ext cx="82962" cy="150304"/>
            </a:xfrm>
            <a:custGeom>
              <a:rect b="b" l="l" r="r" t="t"/>
              <a:pathLst>
                <a:path extrusionOk="0" h="150304" w="82962">
                  <a:moveTo>
                    <a:pt x="41529" y="0"/>
                  </a:moveTo>
                  <a:lnTo>
                    <a:pt x="0" y="41529"/>
                  </a:lnTo>
                  <a:lnTo>
                    <a:pt x="15812" y="57341"/>
                  </a:lnTo>
                  <a:lnTo>
                    <a:pt x="30289" y="42863"/>
                  </a:lnTo>
                  <a:lnTo>
                    <a:pt x="30289" y="150304"/>
                  </a:lnTo>
                  <a:lnTo>
                    <a:pt x="52673" y="150304"/>
                  </a:lnTo>
                  <a:lnTo>
                    <a:pt x="52673" y="42863"/>
                  </a:lnTo>
                  <a:lnTo>
                    <a:pt x="67151" y="57341"/>
                  </a:lnTo>
                  <a:lnTo>
                    <a:pt x="82963" y="41529"/>
                  </a:lnTo>
                  <a:lnTo>
                    <a:pt x="4143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0" name="Google Shape;1130;p46"/>
            <p:cNvSpPr/>
            <p:nvPr/>
          </p:nvSpPr>
          <p:spPr>
            <a:xfrm>
              <a:off x="5532786" y="3278695"/>
              <a:ext cx="83058" cy="150304"/>
            </a:xfrm>
            <a:custGeom>
              <a:rect b="b" l="l" r="r" t="t"/>
              <a:pathLst>
                <a:path extrusionOk="0" h="150304" w="83058">
                  <a:moveTo>
                    <a:pt x="95" y="41529"/>
                  </a:moveTo>
                  <a:lnTo>
                    <a:pt x="15907" y="57341"/>
                  </a:lnTo>
                  <a:lnTo>
                    <a:pt x="30385" y="42863"/>
                  </a:lnTo>
                  <a:lnTo>
                    <a:pt x="30385" y="150304"/>
                  </a:lnTo>
                  <a:lnTo>
                    <a:pt x="52769" y="150304"/>
                  </a:lnTo>
                  <a:lnTo>
                    <a:pt x="52769" y="42863"/>
                  </a:lnTo>
                  <a:lnTo>
                    <a:pt x="67246" y="57341"/>
                  </a:lnTo>
                  <a:lnTo>
                    <a:pt x="83058" y="41529"/>
                  </a:lnTo>
                  <a:lnTo>
                    <a:pt x="41529" y="0"/>
                  </a:lnTo>
                  <a:lnTo>
                    <a:pt x="0" y="4152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1" name="Google Shape;1131;p46"/>
            <p:cNvSpPr/>
            <p:nvPr/>
          </p:nvSpPr>
          <p:spPr>
            <a:xfrm>
              <a:off x="5619273" y="3372135"/>
              <a:ext cx="179260" cy="168878"/>
            </a:xfrm>
            <a:custGeom>
              <a:rect b="b" l="l" r="r" t="t"/>
              <a:pathLst>
                <a:path extrusionOk="0" h="168878" w="179260">
                  <a:moveTo>
                    <a:pt x="100870" y="79248"/>
                  </a:moveTo>
                  <a:lnTo>
                    <a:pt x="120682" y="79248"/>
                  </a:lnTo>
                  <a:cubicBezTo>
                    <a:pt x="146875" y="79248"/>
                    <a:pt x="168116" y="58007"/>
                    <a:pt x="168116" y="31813"/>
                  </a:cubicBezTo>
                  <a:lnTo>
                    <a:pt x="168116" y="12001"/>
                  </a:lnTo>
                  <a:lnTo>
                    <a:pt x="148304" y="12001"/>
                  </a:lnTo>
                  <a:cubicBezTo>
                    <a:pt x="122110" y="12001"/>
                    <a:pt x="100870" y="33242"/>
                    <a:pt x="100870" y="59436"/>
                  </a:cubicBezTo>
                  <a:lnTo>
                    <a:pt x="100870" y="0"/>
                  </a:lnTo>
                  <a:cubicBezTo>
                    <a:pt x="93440" y="1048"/>
                    <a:pt x="85915" y="1048"/>
                    <a:pt x="78486" y="0"/>
                  </a:cubicBezTo>
                  <a:lnTo>
                    <a:pt x="78486" y="59436"/>
                  </a:lnTo>
                  <a:cubicBezTo>
                    <a:pt x="78486" y="33242"/>
                    <a:pt x="57245" y="12001"/>
                    <a:pt x="31051" y="12001"/>
                  </a:cubicBezTo>
                  <a:lnTo>
                    <a:pt x="11239" y="12001"/>
                  </a:lnTo>
                  <a:lnTo>
                    <a:pt x="11239" y="31813"/>
                  </a:lnTo>
                  <a:cubicBezTo>
                    <a:pt x="11239" y="58007"/>
                    <a:pt x="32480" y="79248"/>
                    <a:pt x="58674" y="79248"/>
                  </a:cubicBezTo>
                  <a:lnTo>
                    <a:pt x="78486" y="79248"/>
                  </a:lnTo>
                  <a:lnTo>
                    <a:pt x="78486" y="112871"/>
                  </a:lnTo>
                  <a:lnTo>
                    <a:pt x="0" y="112871"/>
                  </a:lnTo>
                  <a:lnTo>
                    <a:pt x="0" y="168878"/>
                  </a:lnTo>
                  <a:lnTo>
                    <a:pt x="179260" y="168878"/>
                  </a:lnTo>
                  <a:lnTo>
                    <a:pt x="179260" y="112871"/>
                  </a:lnTo>
                  <a:lnTo>
                    <a:pt x="100774" y="112871"/>
                  </a:lnTo>
                  <a:lnTo>
                    <a:pt x="100774" y="7924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32" name="Google Shape;1132;p46"/>
          <p:cNvGrpSpPr/>
          <p:nvPr/>
        </p:nvGrpSpPr>
        <p:grpSpPr>
          <a:xfrm>
            <a:off x="3152510" y="2796107"/>
            <a:ext cx="398739" cy="375219"/>
            <a:chOff x="4741259" y="3249739"/>
            <a:chExt cx="381094" cy="358615"/>
          </a:xfrm>
        </p:grpSpPr>
        <p:sp>
          <p:nvSpPr>
            <p:cNvPr id="1133" name="Google Shape;1133;p46"/>
            <p:cNvSpPr/>
            <p:nvPr/>
          </p:nvSpPr>
          <p:spPr>
            <a:xfrm>
              <a:off x="4965287" y="3316890"/>
              <a:ext cx="22478" cy="22479"/>
            </a:xfrm>
            <a:custGeom>
              <a:rect b="b" l="l" r="r" t="t"/>
              <a:pathLst>
                <a:path extrusionOk="0" h="22479" w="22478">
                  <a:moveTo>
                    <a:pt x="22479" y="11240"/>
                  </a:moveTo>
                  <a:cubicBezTo>
                    <a:pt x="22479" y="17431"/>
                    <a:pt x="17431" y="22479"/>
                    <a:pt x="11239" y="22479"/>
                  </a:cubicBezTo>
                  <a:cubicBezTo>
                    <a:pt x="5048" y="22479"/>
                    <a:pt x="0" y="17431"/>
                    <a:pt x="0" y="11240"/>
                  </a:cubicBezTo>
                  <a:cubicBezTo>
                    <a:pt x="0" y="5048"/>
                    <a:pt x="5048" y="0"/>
                    <a:pt x="11239" y="0"/>
                  </a:cubicBezTo>
                  <a:cubicBezTo>
                    <a:pt x="17431" y="0"/>
                    <a:pt x="22479" y="5048"/>
                    <a:pt x="22479" y="11240"/>
                  </a:cubicBezTo>
                  <a:lnTo>
                    <a:pt x="22479" y="1124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4" name="Google Shape;1134;p46"/>
            <p:cNvSpPr/>
            <p:nvPr/>
          </p:nvSpPr>
          <p:spPr>
            <a:xfrm>
              <a:off x="4853273" y="3473767"/>
              <a:ext cx="22479" cy="22479"/>
            </a:xfrm>
            <a:custGeom>
              <a:rect b="b" l="l" r="r" t="t"/>
              <a:pathLst>
                <a:path extrusionOk="0" h="22479" w="22479">
                  <a:moveTo>
                    <a:pt x="22479" y="11240"/>
                  </a:moveTo>
                  <a:cubicBezTo>
                    <a:pt x="22479" y="17431"/>
                    <a:pt x="17431" y="22479"/>
                    <a:pt x="11239" y="22479"/>
                  </a:cubicBezTo>
                  <a:cubicBezTo>
                    <a:pt x="5048" y="22479"/>
                    <a:pt x="0" y="17431"/>
                    <a:pt x="0" y="11240"/>
                  </a:cubicBezTo>
                  <a:cubicBezTo>
                    <a:pt x="0" y="5048"/>
                    <a:pt x="5048" y="0"/>
                    <a:pt x="11239" y="0"/>
                  </a:cubicBezTo>
                  <a:cubicBezTo>
                    <a:pt x="17431" y="0"/>
                    <a:pt x="22479" y="5048"/>
                    <a:pt x="22479" y="11240"/>
                  </a:cubicBezTo>
                  <a:lnTo>
                    <a:pt x="22479" y="1124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5" name="Google Shape;1135;p46"/>
            <p:cNvSpPr/>
            <p:nvPr/>
          </p:nvSpPr>
          <p:spPr>
            <a:xfrm>
              <a:off x="4786026" y="3249834"/>
              <a:ext cx="274986" cy="358520"/>
            </a:xfrm>
            <a:custGeom>
              <a:rect b="b" l="l" r="r" t="t"/>
              <a:pathLst>
                <a:path extrusionOk="0" h="358520" w="274986">
                  <a:moveTo>
                    <a:pt x="95" y="47339"/>
                  </a:moveTo>
                  <a:lnTo>
                    <a:pt x="95" y="291275"/>
                  </a:lnTo>
                  <a:lnTo>
                    <a:pt x="212979" y="291275"/>
                  </a:lnTo>
                  <a:lnTo>
                    <a:pt x="212979" y="330517"/>
                  </a:lnTo>
                  <a:cubicBezTo>
                    <a:pt x="212979" y="345948"/>
                    <a:pt x="225552" y="358521"/>
                    <a:pt x="240982" y="358521"/>
                  </a:cubicBezTo>
                  <a:cubicBezTo>
                    <a:pt x="256413" y="358521"/>
                    <a:pt x="268986" y="345948"/>
                    <a:pt x="268986" y="330517"/>
                  </a:cubicBezTo>
                  <a:lnTo>
                    <a:pt x="268986" y="22384"/>
                  </a:lnTo>
                  <a:cubicBezTo>
                    <a:pt x="268986" y="14192"/>
                    <a:pt x="271177" y="6572"/>
                    <a:pt x="274987" y="0"/>
                  </a:cubicBezTo>
                  <a:lnTo>
                    <a:pt x="47434" y="0"/>
                  </a:lnTo>
                  <a:cubicBezTo>
                    <a:pt x="21241" y="0"/>
                    <a:pt x="0" y="21241"/>
                    <a:pt x="0" y="47434"/>
                  </a:cubicBezTo>
                  <a:lnTo>
                    <a:pt x="0" y="47434"/>
                  </a:lnTo>
                  <a:close/>
                  <a:moveTo>
                    <a:pt x="206407" y="254317"/>
                  </a:moveTo>
                  <a:lnTo>
                    <a:pt x="190595" y="238506"/>
                  </a:lnTo>
                  <a:lnTo>
                    <a:pt x="174784" y="254317"/>
                  </a:lnTo>
                  <a:lnTo>
                    <a:pt x="158972" y="238506"/>
                  </a:lnTo>
                  <a:lnTo>
                    <a:pt x="174784" y="222695"/>
                  </a:lnTo>
                  <a:lnTo>
                    <a:pt x="158972" y="206883"/>
                  </a:lnTo>
                  <a:lnTo>
                    <a:pt x="174784" y="191071"/>
                  </a:lnTo>
                  <a:lnTo>
                    <a:pt x="190595" y="206883"/>
                  </a:lnTo>
                  <a:lnTo>
                    <a:pt x="206407" y="191071"/>
                  </a:lnTo>
                  <a:lnTo>
                    <a:pt x="222218" y="206883"/>
                  </a:lnTo>
                  <a:lnTo>
                    <a:pt x="206407" y="222695"/>
                  </a:lnTo>
                  <a:lnTo>
                    <a:pt x="222218" y="238506"/>
                  </a:lnTo>
                  <a:lnTo>
                    <a:pt x="206407" y="254317"/>
                  </a:lnTo>
                  <a:close/>
                  <a:moveTo>
                    <a:pt x="56674" y="75057"/>
                  </a:moveTo>
                  <a:lnTo>
                    <a:pt x="72485" y="59246"/>
                  </a:lnTo>
                  <a:lnTo>
                    <a:pt x="88297" y="75057"/>
                  </a:lnTo>
                  <a:lnTo>
                    <a:pt x="104108" y="59246"/>
                  </a:lnTo>
                  <a:lnTo>
                    <a:pt x="119920" y="75057"/>
                  </a:lnTo>
                  <a:lnTo>
                    <a:pt x="104108" y="90868"/>
                  </a:lnTo>
                  <a:lnTo>
                    <a:pt x="119920" y="106680"/>
                  </a:lnTo>
                  <a:lnTo>
                    <a:pt x="104108" y="122492"/>
                  </a:lnTo>
                  <a:lnTo>
                    <a:pt x="88297" y="106680"/>
                  </a:lnTo>
                  <a:lnTo>
                    <a:pt x="72485" y="122492"/>
                  </a:lnTo>
                  <a:lnTo>
                    <a:pt x="56674" y="106680"/>
                  </a:lnTo>
                  <a:lnTo>
                    <a:pt x="72485" y="90868"/>
                  </a:lnTo>
                  <a:lnTo>
                    <a:pt x="56674" y="75057"/>
                  </a:lnTo>
                  <a:close/>
                  <a:moveTo>
                    <a:pt x="68008" y="203263"/>
                  </a:moveTo>
                  <a:cubicBezTo>
                    <a:pt x="72676" y="170688"/>
                    <a:pt x="100679" y="145542"/>
                    <a:pt x="134588" y="145542"/>
                  </a:cubicBezTo>
                  <a:cubicBezTo>
                    <a:pt x="156210" y="145542"/>
                    <a:pt x="174403" y="130112"/>
                    <a:pt x="178498" y="109633"/>
                  </a:cubicBezTo>
                  <a:cubicBezTo>
                    <a:pt x="165926" y="104775"/>
                    <a:pt x="156972" y="92583"/>
                    <a:pt x="156972" y="78296"/>
                  </a:cubicBezTo>
                  <a:cubicBezTo>
                    <a:pt x="156972" y="59722"/>
                    <a:pt x="172021" y="44672"/>
                    <a:pt x="190595" y="44672"/>
                  </a:cubicBezTo>
                  <a:cubicBezTo>
                    <a:pt x="209169" y="44672"/>
                    <a:pt x="224219" y="59722"/>
                    <a:pt x="224219" y="78296"/>
                  </a:cubicBezTo>
                  <a:cubicBezTo>
                    <a:pt x="224219" y="93154"/>
                    <a:pt x="214503" y="105823"/>
                    <a:pt x="201168" y="110204"/>
                  </a:cubicBezTo>
                  <a:cubicBezTo>
                    <a:pt x="196501" y="142780"/>
                    <a:pt x="168497" y="167926"/>
                    <a:pt x="134588" y="167926"/>
                  </a:cubicBezTo>
                  <a:cubicBezTo>
                    <a:pt x="112966" y="167926"/>
                    <a:pt x="94774" y="183356"/>
                    <a:pt x="90678" y="203835"/>
                  </a:cubicBezTo>
                  <a:cubicBezTo>
                    <a:pt x="125444" y="217265"/>
                    <a:pt x="115443" y="268796"/>
                    <a:pt x="78581" y="268796"/>
                  </a:cubicBezTo>
                  <a:cubicBezTo>
                    <a:pt x="60008" y="268796"/>
                    <a:pt x="44958" y="253746"/>
                    <a:pt x="44958" y="235172"/>
                  </a:cubicBezTo>
                  <a:cubicBezTo>
                    <a:pt x="44958" y="220313"/>
                    <a:pt x="54674" y="207645"/>
                    <a:pt x="68008" y="203263"/>
                  </a:cubicBezTo>
                  <a:lnTo>
                    <a:pt x="68008" y="2032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6" name="Google Shape;1136;p46"/>
            <p:cNvSpPr/>
            <p:nvPr/>
          </p:nvSpPr>
          <p:spPr>
            <a:xfrm>
              <a:off x="5077491" y="3249739"/>
              <a:ext cx="44862" cy="67246"/>
            </a:xfrm>
            <a:custGeom>
              <a:rect b="b" l="l" r="r" t="t"/>
              <a:pathLst>
                <a:path extrusionOk="0" h="67246" w="44862">
                  <a:moveTo>
                    <a:pt x="22384" y="0"/>
                  </a:moveTo>
                  <a:cubicBezTo>
                    <a:pt x="10001" y="0"/>
                    <a:pt x="0" y="10001"/>
                    <a:pt x="0" y="22384"/>
                  </a:cubicBezTo>
                  <a:lnTo>
                    <a:pt x="0" y="67247"/>
                  </a:lnTo>
                  <a:lnTo>
                    <a:pt x="44863" y="67247"/>
                  </a:lnTo>
                  <a:lnTo>
                    <a:pt x="44863" y="22384"/>
                  </a:lnTo>
                  <a:cubicBezTo>
                    <a:pt x="44863" y="10001"/>
                    <a:pt x="34862" y="0"/>
                    <a:pt x="22479" y="0"/>
                  </a:cubicBezTo>
                  <a:lnTo>
                    <a:pt x="22479"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37" name="Google Shape;1137;p46"/>
            <p:cNvSpPr/>
            <p:nvPr/>
          </p:nvSpPr>
          <p:spPr>
            <a:xfrm>
              <a:off x="4741259" y="3563492"/>
              <a:ext cx="241268" cy="44862"/>
            </a:xfrm>
            <a:custGeom>
              <a:rect b="b" l="l" r="r" t="t"/>
              <a:pathLst>
                <a:path extrusionOk="0" h="44862" w="241268">
                  <a:moveTo>
                    <a:pt x="235363" y="0"/>
                  </a:moveTo>
                  <a:lnTo>
                    <a:pt x="0" y="0"/>
                  </a:lnTo>
                  <a:cubicBezTo>
                    <a:pt x="5239" y="25527"/>
                    <a:pt x="27813" y="44863"/>
                    <a:pt x="54864" y="44863"/>
                  </a:cubicBezTo>
                  <a:lnTo>
                    <a:pt x="241268" y="44863"/>
                  </a:lnTo>
                  <a:cubicBezTo>
                    <a:pt x="237458" y="38291"/>
                    <a:pt x="235267" y="30575"/>
                    <a:pt x="235267" y="22479"/>
                  </a:cubicBezTo>
                  <a:lnTo>
                    <a:pt x="235267" y="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38" name="Google Shape;1138;p46"/>
          <p:cNvGrpSpPr/>
          <p:nvPr/>
        </p:nvGrpSpPr>
        <p:grpSpPr>
          <a:xfrm>
            <a:off x="2339383" y="2784348"/>
            <a:ext cx="398640" cy="398639"/>
            <a:chOff x="3964114" y="3238500"/>
            <a:chExt cx="381000" cy="380999"/>
          </a:xfrm>
        </p:grpSpPr>
        <p:sp>
          <p:nvSpPr>
            <p:cNvPr id="1139" name="Google Shape;1139;p46"/>
            <p:cNvSpPr/>
            <p:nvPr/>
          </p:nvSpPr>
          <p:spPr>
            <a:xfrm>
              <a:off x="4031456" y="3350513"/>
              <a:ext cx="179260" cy="179260"/>
            </a:xfrm>
            <a:custGeom>
              <a:rect b="b" l="l" r="r" t="t"/>
              <a:pathLst>
                <a:path extrusionOk="0" h="179260" w="179260">
                  <a:moveTo>
                    <a:pt x="146971" y="54769"/>
                  </a:moveTo>
                  <a:cubicBezTo>
                    <a:pt x="153162" y="64961"/>
                    <a:pt x="156782" y="76962"/>
                    <a:pt x="156782" y="89725"/>
                  </a:cubicBezTo>
                  <a:cubicBezTo>
                    <a:pt x="156782" y="126778"/>
                    <a:pt x="126587" y="156972"/>
                    <a:pt x="89535" y="156972"/>
                  </a:cubicBezTo>
                  <a:cubicBezTo>
                    <a:pt x="52483" y="156972"/>
                    <a:pt x="22288" y="126778"/>
                    <a:pt x="22288" y="89725"/>
                  </a:cubicBezTo>
                  <a:cubicBezTo>
                    <a:pt x="22288" y="52673"/>
                    <a:pt x="52483" y="22479"/>
                    <a:pt x="89535" y="22479"/>
                  </a:cubicBezTo>
                  <a:cubicBezTo>
                    <a:pt x="105728" y="22479"/>
                    <a:pt x="120682" y="28289"/>
                    <a:pt x="132302" y="37814"/>
                  </a:cubicBezTo>
                  <a:lnTo>
                    <a:pt x="149447" y="22955"/>
                  </a:lnTo>
                  <a:cubicBezTo>
                    <a:pt x="133541" y="8668"/>
                    <a:pt x="112586" y="0"/>
                    <a:pt x="89630" y="0"/>
                  </a:cubicBezTo>
                  <a:cubicBezTo>
                    <a:pt x="40196" y="0"/>
                    <a:pt x="0" y="40196"/>
                    <a:pt x="0" y="89630"/>
                  </a:cubicBezTo>
                  <a:cubicBezTo>
                    <a:pt x="0" y="139065"/>
                    <a:pt x="40196" y="179261"/>
                    <a:pt x="89630" y="179261"/>
                  </a:cubicBezTo>
                  <a:cubicBezTo>
                    <a:pt x="139065" y="179261"/>
                    <a:pt x="179261" y="139065"/>
                    <a:pt x="179261" y="89630"/>
                  </a:cubicBezTo>
                  <a:cubicBezTo>
                    <a:pt x="179261" y="71247"/>
                    <a:pt x="173641" y="54102"/>
                    <a:pt x="164116" y="39910"/>
                  </a:cubicBezTo>
                  <a:lnTo>
                    <a:pt x="146971" y="5476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0" name="Google Shape;1140;p46"/>
            <p:cNvSpPr/>
            <p:nvPr/>
          </p:nvSpPr>
          <p:spPr>
            <a:xfrm>
              <a:off x="4076128" y="3395376"/>
              <a:ext cx="89725" cy="89725"/>
            </a:xfrm>
            <a:custGeom>
              <a:rect b="b" l="l" r="r" t="t"/>
              <a:pathLst>
                <a:path extrusionOk="0" h="89725" w="89725">
                  <a:moveTo>
                    <a:pt x="44863" y="0"/>
                  </a:moveTo>
                  <a:cubicBezTo>
                    <a:pt x="20193" y="0"/>
                    <a:pt x="0" y="20098"/>
                    <a:pt x="0" y="44863"/>
                  </a:cubicBezTo>
                  <a:cubicBezTo>
                    <a:pt x="0" y="69628"/>
                    <a:pt x="20098" y="89725"/>
                    <a:pt x="44863" y="89725"/>
                  </a:cubicBezTo>
                  <a:cubicBezTo>
                    <a:pt x="69628" y="89725"/>
                    <a:pt x="89725" y="69628"/>
                    <a:pt x="89725" y="44863"/>
                  </a:cubicBezTo>
                  <a:cubicBezTo>
                    <a:pt x="89725" y="37719"/>
                    <a:pt x="88011" y="30956"/>
                    <a:pt x="85058" y="24955"/>
                  </a:cubicBezTo>
                  <a:lnTo>
                    <a:pt x="59626" y="46863"/>
                  </a:lnTo>
                  <a:lnTo>
                    <a:pt x="44958" y="29908"/>
                  </a:lnTo>
                  <a:lnTo>
                    <a:pt x="70390" y="8001"/>
                  </a:lnTo>
                  <a:cubicBezTo>
                    <a:pt x="63151" y="2953"/>
                    <a:pt x="54388" y="95"/>
                    <a:pt x="44958" y="95"/>
                  </a:cubicBezTo>
                  <a:lnTo>
                    <a:pt x="44958" y="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1" name="Google Shape;1141;p46"/>
            <p:cNvSpPr/>
            <p:nvPr/>
          </p:nvSpPr>
          <p:spPr>
            <a:xfrm>
              <a:off x="3964114" y="3283362"/>
              <a:ext cx="313710" cy="336137"/>
            </a:xfrm>
            <a:custGeom>
              <a:rect b="b" l="l" r="r" t="t"/>
              <a:pathLst>
                <a:path extrusionOk="0" h="336137" w="313710">
                  <a:moveTo>
                    <a:pt x="268891" y="156877"/>
                  </a:moveTo>
                  <a:cubicBezTo>
                    <a:pt x="268891" y="218694"/>
                    <a:pt x="218599" y="268891"/>
                    <a:pt x="156877" y="268891"/>
                  </a:cubicBezTo>
                  <a:cubicBezTo>
                    <a:pt x="95155" y="268891"/>
                    <a:pt x="44863" y="218599"/>
                    <a:pt x="44863" y="156877"/>
                  </a:cubicBezTo>
                  <a:cubicBezTo>
                    <a:pt x="44863" y="95155"/>
                    <a:pt x="95155" y="44863"/>
                    <a:pt x="156877" y="44863"/>
                  </a:cubicBezTo>
                  <a:cubicBezTo>
                    <a:pt x="186595" y="44863"/>
                    <a:pt x="213646" y="56483"/>
                    <a:pt x="233744" y="75438"/>
                  </a:cubicBezTo>
                  <a:lnTo>
                    <a:pt x="267748" y="46006"/>
                  </a:lnTo>
                  <a:cubicBezTo>
                    <a:pt x="239363" y="17621"/>
                    <a:pt x="200120" y="0"/>
                    <a:pt x="156877" y="0"/>
                  </a:cubicBezTo>
                  <a:cubicBezTo>
                    <a:pt x="70390" y="0"/>
                    <a:pt x="0" y="70390"/>
                    <a:pt x="0" y="156877"/>
                  </a:cubicBezTo>
                  <a:cubicBezTo>
                    <a:pt x="0" y="199549"/>
                    <a:pt x="17145" y="238220"/>
                    <a:pt x="44863" y="266509"/>
                  </a:cubicBezTo>
                  <a:lnTo>
                    <a:pt x="44863" y="336137"/>
                  </a:lnTo>
                  <a:lnTo>
                    <a:pt x="67247" y="336137"/>
                  </a:lnTo>
                  <a:lnTo>
                    <a:pt x="67247" y="285559"/>
                  </a:lnTo>
                  <a:cubicBezTo>
                    <a:pt x="92678" y="303371"/>
                    <a:pt x="123539" y="313753"/>
                    <a:pt x="156877" y="313753"/>
                  </a:cubicBezTo>
                  <a:cubicBezTo>
                    <a:pt x="190214" y="313753"/>
                    <a:pt x="221075" y="303276"/>
                    <a:pt x="246507" y="285559"/>
                  </a:cubicBezTo>
                  <a:lnTo>
                    <a:pt x="246507" y="336137"/>
                  </a:lnTo>
                  <a:lnTo>
                    <a:pt x="268891" y="336137"/>
                  </a:lnTo>
                  <a:lnTo>
                    <a:pt x="268891" y="266509"/>
                  </a:lnTo>
                  <a:cubicBezTo>
                    <a:pt x="323183" y="210979"/>
                    <a:pt x="328708" y="124587"/>
                    <a:pt x="282416" y="62865"/>
                  </a:cubicBezTo>
                  <a:lnTo>
                    <a:pt x="248412" y="92297"/>
                  </a:lnTo>
                  <a:cubicBezTo>
                    <a:pt x="261271" y="110585"/>
                    <a:pt x="268891" y="132778"/>
                    <a:pt x="268891" y="156781"/>
                  </a:cubicBezTo>
                  <a:lnTo>
                    <a:pt x="268891" y="15678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2" name="Google Shape;1142;p46"/>
            <p:cNvSpPr/>
            <p:nvPr/>
          </p:nvSpPr>
          <p:spPr>
            <a:xfrm>
              <a:off x="4231862" y="3238500"/>
              <a:ext cx="113252" cy="107727"/>
            </a:xfrm>
            <a:custGeom>
              <a:rect b="b" l="l" r="r" t="t"/>
              <a:pathLst>
                <a:path extrusionOk="0" h="107727" w="113252">
                  <a:moveTo>
                    <a:pt x="68390" y="44672"/>
                  </a:moveTo>
                  <a:lnTo>
                    <a:pt x="68390" y="0"/>
                  </a:lnTo>
                  <a:lnTo>
                    <a:pt x="46006" y="0"/>
                  </a:lnTo>
                  <a:lnTo>
                    <a:pt x="46006" y="50863"/>
                  </a:lnTo>
                  <a:lnTo>
                    <a:pt x="0" y="90773"/>
                  </a:lnTo>
                  <a:cubicBezTo>
                    <a:pt x="5239" y="96012"/>
                    <a:pt x="10192" y="101727"/>
                    <a:pt x="14669" y="107728"/>
                  </a:cubicBezTo>
                  <a:lnTo>
                    <a:pt x="61627" y="67056"/>
                  </a:lnTo>
                  <a:lnTo>
                    <a:pt x="113252" y="67246"/>
                  </a:lnTo>
                  <a:lnTo>
                    <a:pt x="113252" y="44863"/>
                  </a:lnTo>
                  <a:cubicBezTo>
                    <a:pt x="113252" y="44863"/>
                    <a:pt x="68485" y="44672"/>
                    <a:pt x="68485" y="44672"/>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43" name="Google Shape;1143;p46"/>
          <p:cNvGrpSpPr/>
          <p:nvPr/>
        </p:nvGrpSpPr>
        <p:grpSpPr>
          <a:xfrm>
            <a:off x="1526256" y="2784348"/>
            <a:ext cx="398640" cy="398639"/>
            <a:chOff x="3186969" y="3238500"/>
            <a:chExt cx="381000" cy="380999"/>
          </a:xfrm>
        </p:grpSpPr>
        <p:sp>
          <p:nvSpPr>
            <p:cNvPr id="1144" name="Google Shape;1144;p46"/>
            <p:cNvSpPr/>
            <p:nvPr/>
          </p:nvSpPr>
          <p:spPr>
            <a:xfrm>
              <a:off x="3186969" y="3238500"/>
              <a:ext cx="67246" cy="67246"/>
            </a:xfrm>
            <a:custGeom>
              <a:rect b="b" l="l" r="r" t="t"/>
              <a:pathLst>
                <a:path extrusionOk="0" h="67246" w="67246">
                  <a:moveTo>
                    <a:pt x="22384" y="22384"/>
                  </a:moveTo>
                  <a:lnTo>
                    <a:pt x="67247" y="22384"/>
                  </a:lnTo>
                  <a:lnTo>
                    <a:pt x="67247" y="0"/>
                  </a:lnTo>
                  <a:lnTo>
                    <a:pt x="0" y="0"/>
                  </a:lnTo>
                  <a:lnTo>
                    <a:pt x="0" y="67246"/>
                  </a:lnTo>
                  <a:lnTo>
                    <a:pt x="22384" y="67246"/>
                  </a:lnTo>
                  <a:lnTo>
                    <a:pt x="22384"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5" name="Google Shape;1145;p46"/>
            <p:cNvSpPr/>
            <p:nvPr/>
          </p:nvSpPr>
          <p:spPr>
            <a:xfrm>
              <a:off x="3500723" y="3238500"/>
              <a:ext cx="67246" cy="67246"/>
            </a:xfrm>
            <a:custGeom>
              <a:rect b="b" l="l" r="r" t="t"/>
              <a:pathLst>
                <a:path extrusionOk="0" h="67246" w="67246">
                  <a:moveTo>
                    <a:pt x="0" y="0"/>
                  </a:moveTo>
                  <a:lnTo>
                    <a:pt x="0" y="22384"/>
                  </a:lnTo>
                  <a:lnTo>
                    <a:pt x="44863" y="22384"/>
                  </a:lnTo>
                  <a:lnTo>
                    <a:pt x="44863" y="67246"/>
                  </a:lnTo>
                  <a:lnTo>
                    <a:pt x="67246" y="67246"/>
                  </a:lnTo>
                  <a:lnTo>
                    <a:pt x="67246" y="0"/>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6" name="Google Shape;1146;p46"/>
            <p:cNvSpPr/>
            <p:nvPr/>
          </p:nvSpPr>
          <p:spPr>
            <a:xfrm>
              <a:off x="3186969" y="3552253"/>
              <a:ext cx="67246" cy="67246"/>
            </a:xfrm>
            <a:custGeom>
              <a:rect b="b" l="l" r="r" t="t"/>
              <a:pathLst>
                <a:path extrusionOk="0" h="67246" w="67246">
                  <a:moveTo>
                    <a:pt x="22384" y="0"/>
                  </a:moveTo>
                  <a:lnTo>
                    <a:pt x="0" y="0"/>
                  </a:lnTo>
                  <a:lnTo>
                    <a:pt x="0" y="67246"/>
                  </a:lnTo>
                  <a:lnTo>
                    <a:pt x="67247" y="67246"/>
                  </a:lnTo>
                  <a:lnTo>
                    <a:pt x="67247" y="44863"/>
                  </a:lnTo>
                  <a:lnTo>
                    <a:pt x="22384" y="44863"/>
                  </a:lnTo>
                  <a:lnTo>
                    <a:pt x="2238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7" name="Google Shape;1147;p46"/>
            <p:cNvSpPr/>
            <p:nvPr/>
          </p:nvSpPr>
          <p:spPr>
            <a:xfrm>
              <a:off x="3500723" y="3552253"/>
              <a:ext cx="67246" cy="67246"/>
            </a:xfrm>
            <a:custGeom>
              <a:rect b="b" l="l" r="r" t="t"/>
              <a:pathLst>
                <a:path extrusionOk="0" h="67246" w="67246">
                  <a:moveTo>
                    <a:pt x="44863" y="44863"/>
                  </a:moveTo>
                  <a:lnTo>
                    <a:pt x="0" y="44863"/>
                  </a:lnTo>
                  <a:lnTo>
                    <a:pt x="0" y="67246"/>
                  </a:lnTo>
                  <a:lnTo>
                    <a:pt x="67246" y="67246"/>
                  </a:lnTo>
                  <a:lnTo>
                    <a:pt x="67246" y="0"/>
                  </a:lnTo>
                  <a:lnTo>
                    <a:pt x="44863" y="0"/>
                  </a:lnTo>
                  <a:lnTo>
                    <a:pt x="44863"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8" name="Google Shape;1148;p46"/>
            <p:cNvSpPr/>
            <p:nvPr/>
          </p:nvSpPr>
          <p:spPr>
            <a:xfrm>
              <a:off x="3322510" y="3440144"/>
              <a:ext cx="43719" cy="43719"/>
            </a:xfrm>
            <a:custGeom>
              <a:rect b="b" l="l" r="r" t="t"/>
              <a:pathLst>
                <a:path extrusionOk="0" h="43719" w="43719">
                  <a:moveTo>
                    <a:pt x="43720" y="43720"/>
                  </a:moveTo>
                  <a:lnTo>
                    <a:pt x="43720" y="0"/>
                  </a:lnTo>
                  <a:lnTo>
                    <a:pt x="0" y="0"/>
                  </a:lnTo>
                  <a:cubicBezTo>
                    <a:pt x="4477" y="21908"/>
                    <a:pt x="21812" y="39243"/>
                    <a:pt x="43720" y="43720"/>
                  </a:cubicBezTo>
                  <a:lnTo>
                    <a:pt x="43720" y="4372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49" name="Google Shape;1149;p46"/>
            <p:cNvSpPr/>
            <p:nvPr/>
          </p:nvSpPr>
          <p:spPr>
            <a:xfrm>
              <a:off x="3322605" y="3374040"/>
              <a:ext cx="43719" cy="43719"/>
            </a:xfrm>
            <a:custGeom>
              <a:rect b="b" l="l" r="r" t="t"/>
              <a:pathLst>
                <a:path extrusionOk="0" h="43719" w="43719">
                  <a:moveTo>
                    <a:pt x="0" y="43720"/>
                  </a:moveTo>
                  <a:lnTo>
                    <a:pt x="43720" y="43720"/>
                  </a:lnTo>
                  <a:lnTo>
                    <a:pt x="43720" y="0"/>
                  </a:lnTo>
                  <a:cubicBezTo>
                    <a:pt x="21812" y="4477"/>
                    <a:pt x="4477" y="21812"/>
                    <a:pt x="0" y="43720"/>
                  </a:cubicBezTo>
                  <a:lnTo>
                    <a:pt x="0" y="4372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0" name="Google Shape;1150;p46"/>
            <p:cNvSpPr/>
            <p:nvPr/>
          </p:nvSpPr>
          <p:spPr>
            <a:xfrm>
              <a:off x="3388709" y="3374136"/>
              <a:ext cx="43719" cy="43719"/>
            </a:xfrm>
            <a:custGeom>
              <a:rect b="b" l="l" r="r" t="t"/>
              <a:pathLst>
                <a:path extrusionOk="0" h="43719" w="43719">
                  <a:moveTo>
                    <a:pt x="0" y="0"/>
                  </a:moveTo>
                  <a:lnTo>
                    <a:pt x="0" y="43720"/>
                  </a:lnTo>
                  <a:lnTo>
                    <a:pt x="43720" y="43720"/>
                  </a:lnTo>
                  <a:cubicBezTo>
                    <a:pt x="39243" y="21812"/>
                    <a:pt x="21908" y="4477"/>
                    <a:pt x="0" y="0"/>
                  </a:cubicBez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1" name="Google Shape;1151;p46"/>
            <p:cNvSpPr/>
            <p:nvPr/>
          </p:nvSpPr>
          <p:spPr>
            <a:xfrm>
              <a:off x="3196208" y="3294507"/>
              <a:ext cx="362521" cy="268985"/>
            </a:xfrm>
            <a:custGeom>
              <a:rect b="b" l="l" r="r" t="t"/>
              <a:pathLst>
                <a:path extrusionOk="0" h="268985" w="362521">
                  <a:moveTo>
                    <a:pt x="362522" y="134493"/>
                  </a:moveTo>
                  <a:cubicBezTo>
                    <a:pt x="346043" y="107632"/>
                    <a:pt x="327470" y="84582"/>
                    <a:pt x="308134" y="64960"/>
                  </a:cubicBezTo>
                  <a:cubicBezTo>
                    <a:pt x="274034" y="30480"/>
                    <a:pt x="229934" y="0"/>
                    <a:pt x="181261" y="0"/>
                  </a:cubicBezTo>
                  <a:cubicBezTo>
                    <a:pt x="132588" y="0"/>
                    <a:pt x="88392" y="30575"/>
                    <a:pt x="54388" y="64960"/>
                  </a:cubicBezTo>
                  <a:cubicBezTo>
                    <a:pt x="35243" y="84392"/>
                    <a:pt x="16574" y="107442"/>
                    <a:pt x="0" y="134493"/>
                  </a:cubicBezTo>
                  <a:cubicBezTo>
                    <a:pt x="16478" y="161354"/>
                    <a:pt x="35052" y="184404"/>
                    <a:pt x="54388" y="204025"/>
                  </a:cubicBezTo>
                  <a:cubicBezTo>
                    <a:pt x="88392" y="238506"/>
                    <a:pt x="132588" y="268986"/>
                    <a:pt x="181261" y="268986"/>
                  </a:cubicBezTo>
                  <a:cubicBezTo>
                    <a:pt x="229934" y="268986"/>
                    <a:pt x="274034" y="238506"/>
                    <a:pt x="308134" y="204025"/>
                  </a:cubicBezTo>
                  <a:cubicBezTo>
                    <a:pt x="327279" y="184594"/>
                    <a:pt x="345948" y="161544"/>
                    <a:pt x="362522" y="134493"/>
                  </a:cubicBezTo>
                  <a:lnTo>
                    <a:pt x="362522" y="134493"/>
                  </a:lnTo>
                  <a:close/>
                  <a:moveTo>
                    <a:pt x="181261" y="212979"/>
                  </a:moveTo>
                  <a:cubicBezTo>
                    <a:pt x="138017" y="212979"/>
                    <a:pt x="102775" y="177832"/>
                    <a:pt x="102775" y="134493"/>
                  </a:cubicBezTo>
                  <a:cubicBezTo>
                    <a:pt x="102775" y="91154"/>
                    <a:pt x="137922" y="56007"/>
                    <a:pt x="181261" y="56007"/>
                  </a:cubicBezTo>
                  <a:cubicBezTo>
                    <a:pt x="224600" y="56007"/>
                    <a:pt x="259747" y="91154"/>
                    <a:pt x="259747" y="134493"/>
                  </a:cubicBezTo>
                  <a:cubicBezTo>
                    <a:pt x="259747" y="177832"/>
                    <a:pt x="224600" y="212979"/>
                    <a:pt x="181261" y="212979"/>
                  </a:cubicBezTo>
                  <a:lnTo>
                    <a:pt x="181261" y="21297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2" name="Google Shape;1152;p46"/>
            <p:cNvSpPr/>
            <p:nvPr/>
          </p:nvSpPr>
          <p:spPr>
            <a:xfrm>
              <a:off x="3388709" y="3440144"/>
              <a:ext cx="43719" cy="43719"/>
            </a:xfrm>
            <a:custGeom>
              <a:rect b="b" l="l" r="r" t="t"/>
              <a:pathLst>
                <a:path extrusionOk="0" h="43719" w="43719">
                  <a:moveTo>
                    <a:pt x="0" y="43720"/>
                  </a:moveTo>
                  <a:cubicBezTo>
                    <a:pt x="21908" y="39243"/>
                    <a:pt x="39243" y="21908"/>
                    <a:pt x="43720" y="0"/>
                  </a:cubicBezTo>
                  <a:lnTo>
                    <a:pt x="0" y="0"/>
                  </a:lnTo>
                  <a:lnTo>
                    <a:pt x="0" y="4372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153" name="Google Shape;1153;p46"/>
          <p:cNvSpPr/>
          <p:nvPr/>
        </p:nvSpPr>
        <p:spPr>
          <a:xfrm>
            <a:off x="713338" y="2784607"/>
            <a:ext cx="398145" cy="398244"/>
          </a:xfrm>
          <a:custGeom>
            <a:rect b="b" l="l" r="r" t="t"/>
            <a:pathLst>
              <a:path extrusionOk="0" h="381095" w="381000">
                <a:moveTo>
                  <a:pt x="381000" y="246507"/>
                </a:moveTo>
                <a:lnTo>
                  <a:pt x="381000" y="134493"/>
                </a:lnTo>
                <a:lnTo>
                  <a:pt x="346710" y="134493"/>
                </a:lnTo>
                <a:cubicBezTo>
                  <a:pt x="341186" y="90297"/>
                  <a:pt x="303371" y="56007"/>
                  <a:pt x="257747" y="56007"/>
                </a:cubicBezTo>
                <a:lnTo>
                  <a:pt x="133541" y="56007"/>
                </a:lnTo>
                <a:cubicBezTo>
                  <a:pt x="128207" y="24289"/>
                  <a:pt x="100489" y="0"/>
                  <a:pt x="67247" y="0"/>
                </a:cubicBezTo>
                <a:cubicBezTo>
                  <a:pt x="30194" y="0"/>
                  <a:pt x="0" y="30194"/>
                  <a:pt x="0" y="67246"/>
                </a:cubicBezTo>
                <a:cubicBezTo>
                  <a:pt x="0" y="104299"/>
                  <a:pt x="30194" y="134493"/>
                  <a:pt x="67247" y="134493"/>
                </a:cubicBezTo>
                <a:cubicBezTo>
                  <a:pt x="100489" y="134493"/>
                  <a:pt x="128207" y="110204"/>
                  <a:pt x="133541" y="78486"/>
                </a:cubicBezTo>
                <a:lnTo>
                  <a:pt x="257747" y="78486"/>
                </a:lnTo>
                <a:cubicBezTo>
                  <a:pt x="290989" y="78486"/>
                  <a:pt x="318707" y="102775"/>
                  <a:pt x="324041" y="134493"/>
                </a:cubicBezTo>
                <a:lnTo>
                  <a:pt x="268986" y="134493"/>
                </a:lnTo>
                <a:lnTo>
                  <a:pt x="268986" y="179356"/>
                </a:lnTo>
                <a:lnTo>
                  <a:pt x="134493" y="179356"/>
                </a:lnTo>
                <a:cubicBezTo>
                  <a:pt x="94774" y="179356"/>
                  <a:pt x="61817" y="209074"/>
                  <a:pt x="56769" y="247459"/>
                </a:cubicBezTo>
                <a:cubicBezTo>
                  <a:pt x="24670" y="252508"/>
                  <a:pt x="95" y="280416"/>
                  <a:pt x="95" y="313849"/>
                </a:cubicBezTo>
                <a:cubicBezTo>
                  <a:pt x="95" y="350901"/>
                  <a:pt x="30290" y="381095"/>
                  <a:pt x="67342" y="381095"/>
                </a:cubicBezTo>
                <a:cubicBezTo>
                  <a:pt x="100584" y="381095"/>
                  <a:pt x="128302" y="356807"/>
                  <a:pt x="133636" y="325088"/>
                </a:cubicBezTo>
                <a:lnTo>
                  <a:pt x="253175" y="325088"/>
                </a:lnTo>
                <a:lnTo>
                  <a:pt x="238697" y="339566"/>
                </a:lnTo>
                <a:lnTo>
                  <a:pt x="254508" y="355378"/>
                </a:lnTo>
                <a:lnTo>
                  <a:pt x="296037" y="313849"/>
                </a:lnTo>
                <a:lnTo>
                  <a:pt x="254508" y="272320"/>
                </a:lnTo>
                <a:lnTo>
                  <a:pt x="238697" y="288131"/>
                </a:lnTo>
                <a:lnTo>
                  <a:pt x="253175" y="302609"/>
                </a:lnTo>
                <a:lnTo>
                  <a:pt x="133541" y="302609"/>
                </a:lnTo>
                <a:cubicBezTo>
                  <a:pt x="128873" y="274796"/>
                  <a:pt x="107061" y="252698"/>
                  <a:pt x="79343" y="247650"/>
                </a:cubicBezTo>
                <a:cubicBezTo>
                  <a:pt x="84106" y="221551"/>
                  <a:pt x="106966" y="201739"/>
                  <a:pt x="134398" y="201739"/>
                </a:cubicBezTo>
                <a:lnTo>
                  <a:pt x="268891" y="201739"/>
                </a:lnTo>
                <a:lnTo>
                  <a:pt x="268891" y="246602"/>
                </a:lnTo>
                <a:lnTo>
                  <a:pt x="380905" y="246602"/>
                </a:lnTo>
                <a:close/>
                <a:moveTo>
                  <a:pt x="78486" y="78391"/>
                </a:moveTo>
                <a:lnTo>
                  <a:pt x="56102" y="78391"/>
                </a:lnTo>
                <a:lnTo>
                  <a:pt x="56102" y="56007"/>
                </a:lnTo>
                <a:lnTo>
                  <a:pt x="78486" y="56007"/>
                </a:lnTo>
                <a:lnTo>
                  <a:pt x="78486" y="78391"/>
                </a:lnTo>
                <a:close/>
                <a:moveTo>
                  <a:pt x="313849" y="179261"/>
                </a:moveTo>
                <a:lnTo>
                  <a:pt x="336233" y="179261"/>
                </a:lnTo>
                <a:lnTo>
                  <a:pt x="336233" y="201644"/>
                </a:lnTo>
                <a:lnTo>
                  <a:pt x="313849" y="201644"/>
                </a:lnTo>
                <a:lnTo>
                  <a:pt x="313849" y="179261"/>
                </a:lnTo>
                <a:close/>
                <a:moveTo>
                  <a:pt x="78486" y="324898"/>
                </a:moveTo>
                <a:lnTo>
                  <a:pt x="56102" y="324898"/>
                </a:lnTo>
                <a:lnTo>
                  <a:pt x="56102" y="302514"/>
                </a:lnTo>
                <a:lnTo>
                  <a:pt x="78486" y="302514"/>
                </a:lnTo>
                <a:lnTo>
                  <a:pt x="78486" y="32489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154" name="Google Shape;1154;p46"/>
          <p:cNvGrpSpPr/>
          <p:nvPr/>
        </p:nvGrpSpPr>
        <p:grpSpPr>
          <a:xfrm>
            <a:off x="8031268" y="2156489"/>
            <a:ext cx="398640" cy="398639"/>
            <a:chOff x="9404127" y="2638425"/>
            <a:chExt cx="381000" cy="380999"/>
          </a:xfrm>
        </p:grpSpPr>
        <p:sp>
          <p:nvSpPr>
            <p:cNvPr id="1155" name="Google Shape;1155;p46"/>
            <p:cNvSpPr/>
            <p:nvPr/>
          </p:nvSpPr>
          <p:spPr>
            <a:xfrm>
              <a:off x="9605867" y="2806446"/>
              <a:ext cx="22479" cy="33718"/>
            </a:xfrm>
            <a:custGeom>
              <a:rect b="b" l="l" r="r" t="t"/>
              <a:pathLst>
                <a:path extrusionOk="0" h="33718" w="22479">
                  <a:moveTo>
                    <a:pt x="0" y="0"/>
                  </a:moveTo>
                  <a:lnTo>
                    <a:pt x="22479" y="0"/>
                  </a:lnTo>
                  <a:lnTo>
                    <a:pt x="22479" y="33719"/>
                  </a:lnTo>
                  <a:lnTo>
                    <a:pt x="0" y="3371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6" name="Google Shape;1156;p46"/>
            <p:cNvSpPr/>
            <p:nvPr/>
          </p:nvSpPr>
          <p:spPr>
            <a:xfrm>
              <a:off x="9482328" y="2716625"/>
              <a:ext cx="224599" cy="224599"/>
            </a:xfrm>
            <a:custGeom>
              <a:rect b="b" l="l" r="r" t="t"/>
              <a:pathLst>
                <a:path extrusionOk="0" h="224599" w="224599">
                  <a:moveTo>
                    <a:pt x="224599" y="112300"/>
                  </a:moveTo>
                  <a:cubicBezTo>
                    <a:pt x="224599" y="50387"/>
                    <a:pt x="174212" y="0"/>
                    <a:pt x="112300" y="0"/>
                  </a:cubicBezTo>
                  <a:cubicBezTo>
                    <a:pt x="50387" y="0"/>
                    <a:pt x="0" y="50387"/>
                    <a:pt x="0" y="112300"/>
                  </a:cubicBezTo>
                  <a:cubicBezTo>
                    <a:pt x="0" y="174212"/>
                    <a:pt x="50387" y="224600"/>
                    <a:pt x="112300" y="224600"/>
                  </a:cubicBezTo>
                  <a:cubicBezTo>
                    <a:pt x="174212" y="224600"/>
                    <a:pt x="224599" y="174212"/>
                    <a:pt x="224599" y="112300"/>
                  </a:cubicBezTo>
                  <a:lnTo>
                    <a:pt x="224599" y="112300"/>
                  </a:lnTo>
                  <a:close/>
                  <a:moveTo>
                    <a:pt x="146018" y="190881"/>
                  </a:moveTo>
                  <a:lnTo>
                    <a:pt x="78677" y="190881"/>
                  </a:lnTo>
                  <a:lnTo>
                    <a:pt x="78677" y="168402"/>
                  </a:lnTo>
                  <a:lnTo>
                    <a:pt x="146018" y="168402"/>
                  </a:lnTo>
                  <a:lnTo>
                    <a:pt x="146018" y="190881"/>
                  </a:lnTo>
                  <a:close/>
                  <a:moveTo>
                    <a:pt x="190881" y="146018"/>
                  </a:moveTo>
                  <a:lnTo>
                    <a:pt x="33718" y="146018"/>
                  </a:lnTo>
                  <a:lnTo>
                    <a:pt x="33718" y="123539"/>
                  </a:lnTo>
                  <a:lnTo>
                    <a:pt x="56197" y="123539"/>
                  </a:lnTo>
                  <a:lnTo>
                    <a:pt x="56197" y="44958"/>
                  </a:lnTo>
                  <a:lnTo>
                    <a:pt x="123539" y="44958"/>
                  </a:lnTo>
                  <a:lnTo>
                    <a:pt x="123539" y="67437"/>
                  </a:lnTo>
                  <a:lnTo>
                    <a:pt x="168402" y="67437"/>
                  </a:lnTo>
                  <a:lnTo>
                    <a:pt x="168402" y="123539"/>
                  </a:lnTo>
                  <a:lnTo>
                    <a:pt x="190881" y="123539"/>
                  </a:lnTo>
                  <a:lnTo>
                    <a:pt x="190881" y="14601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7" name="Google Shape;1157;p46"/>
            <p:cNvSpPr/>
            <p:nvPr/>
          </p:nvSpPr>
          <p:spPr>
            <a:xfrm>
              <a:off x="9605867" y="2638425"/>
              <a:ext cx="179260" cy="179260"/>
            </a:xfrm>
            <a:custGeom>
              <a:rect b="b" l="l" r="r" t="t"/>
              <a:pathLst>
                <a:path extrusionOk="0" h="179260" w="179260">
                  <a:moveTo>
                    <a:pt x="122968" y="179261"/>
                  </a:moveTo>
                  <a:lnTo>
                    <a:pt x="179261" y="179261"/>
                  </a:lnTo>
                  <a:cubicBezTo>
                    <a:pt x="173736" y="82772"/>
                    <a:pt x="96584" y="5525"/>
                    <a:pt x="0" y="0"/>
                  </a:cubicBezTo>
                  <a:lnTo>
                    <a:pt x="0" y="56293"/>
                  </a:lnTo>
                  <a:cubicBezTo>
                    <a:pt x="65341" y="61722"/>
                    <a:pt x="117634" y="113919"/>
                    <a:pt x="122968" y="179261"/>
                  </a:cubicBezTo>
                  <a:lnTo>
                    <a:pt x="122968" y="17926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8" name="Google Shape;1158;p46"/>
            <p:cNvSpPr/>
            <p:nvPr/>
          </p:nvSpPr>
          <p:spPr>
            <a:xfrm>
              <a:off x="9560909" y="2784062"/>
              <a:ext cx="22479" cy="56102"/>
            </a:xfrm>
            <a:custGeom>
              <a:rect b="b" l="l" r="r" t="t"/>
              <a:pathLst>
                <a:path extrusionOk="0" h="56102" w="22479">
                  <a:moveTo>
                    <a:pt x="0" y="0"/>
                  </a:moveTo>
                  <a:lnTo>
                    <a:pt x="22479" y="0"/>
                  </a:lnTo>
                  <a:lnTo>
                    <a:pt x="22479" y="56102"/>
                  </a:lnTo>
                  <a:lnTo>
                    <a:pt x="0" y="5610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59" name="Google Shape;1159;p46"/>
            <p:cNvSpPr/>
            <p:nvPr/>
          </p:nvSpPr>
          <p:spPr>
            <a:xfrm>
              <a:off x="9605867" y="2840164"/>
              <a:ext cx="179260" cy="179260"/>
            </a:xfrm>
            <a:custGeom>
              <a:rect b="b" l="l" r="r" t="t"/>
              <a:pathLst>
                <a:path extrusionOk="0" h="179260" w="179260">
                  <a:moveTo>
                    <a:pt x="0" y="122968"/>
                  </a:moveTo>
                  <a:lnTo>
                    <a:pt x="0" y="179261"/>
                  </a:lnTo>
                  <a:cubicBezTo>
                    <a:pt x="96488" y="173736"/>
                    <a:pt x="173736" y="96488"/>
                    <a:pt x="179261" y="0"/>
                  </a:cubicBezTo>
                  <a:lnTo>
                    <a:pt x="122968" y="0"/>
                  </a:lnTo>
                  <a:cubicBezTo>
                    <a:pt x="117539" y="65342"/>
                    <a:pt x="65341" y="117634"/>
                    <a:pt x="0" y="122968"/>
                  </a:cubicBezTo>
                  <a:lnTo>
                    <a:pt x="0" y="12296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0" name="Google Shape;1160;p46"/>
            <p:cNvSpPr/>
            <p:nvPr/>
          </p:nvSpPr>
          <p:spPr>
            <a:xfrm>
              <a:off x="9404127" y="2840164"/>
              <a:ext cx="179260" cy="179260"/>
            </a:xfrm>
            <a:custGeom>
              <a:rect b="b" l="l" r="r" t="t"/>
              <a:pathLst>
                <a:path extrusionOk="0" h="179260" w="179260">
                  <a:moveTo>
                    <a:pt x="56292" y="0"/>
                  </a:moveTo>
                  <a:lnTo>
                    <a:pt x="0" y="0"/>
                  </a:lnTo>
                  <a:cubicBezTo>
                    <a:pt x="5525" y="96488"/>
                    <a:pt x="82677" y="173736"/>
                    <a:pt x="179261" y="179261"/>
                  </a:cubicBezTo>
                  <a:lnTo>
                    <a:pt x="179261" y="122968"/>
                  </a:lnTo>
                  <a:cubicBezTo>
                    <a:pt x="113919" y="117538"/>
                    <a:pt x="61627" y="65342"/>
                    <a:pt x="56292" y="0"/>
                  </a:cubicBezTo>
                  <a:lnTo>
                    <a:pt x="56292"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1" name="Google Shape;1161;p46"/>
            <p:cNvSpPr/>
            <p:nvPr/>
          </p:nvSpPr>
          <p:spPr>
            <a:xfrm>
              <a:off x="9404127" y="2638425"/>
              <a:ext cx="179260" cy="179260"/>
            </a:xfrm>
            <a:custGeom>
              <a:rect b="b" l="l" r="r" t="t"/>
              <a:pathLst>
                <a:path extrusionOk="0" h="179260" w="179260">
                  <a:moveTo>
                    <a:pt x="179261" y="56293"/>
                  </a:moveTo>
                  <a:lnTo>
                    <a:pt x="179261" y="0"/>
                  </a:lnTo>
                  <a:cubicBezTo>
                    <a:pt x="82772" y="5525"/>
                    <a:pt x="5525" y="82772"/>
                    <a:pt x="0" y="179261"/>
                  </a:cubicBezTo>
                  <a:lnTo>
                    <a:pt x="56292" y="179261"/>
                  </a:lnTo>
                  <a:cubicBezTo>
                    <a:pt x="61722" y="113919"/>
                    <a:pt x="113919" y="61627"/>
                    <a:pt x="179261" y="56293"/>
                  </a:cubicBezTo>
                  <a:lnTo>
                    <a:pt x="179261" y="5629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62" name="Google Shape;1162;p46"/>
          <p:cNvGrpSpPr/>
          <p:nvPr/>
        </p:nvGrpSpPr>
        <p:grpSpPr>
          <a:xfrm>
            <a:off x="7269068" y="2156462"/>
            <a:ext cx="296787" cy="398666"/>
            <a:chOff x="8675655" y="2638399"/>
            <a:chExt cx="283654" cy="381025"/>
          </a:xfrm>
        </p:grpSpPr>
        <p:grpSp>
          <p:nvGrpSpPr>
            <p:cNvPr id="1163" name="Google Shape;1163;p46"/>
            <p:cNvGrpSpPr/>
            <p:nvPr/>
          </p:nvGrpSpPr>
          <p:grpSpPr>
            <a:xfrm>
              <a:off x="8722328" y="2638399"/>
              <a:ext cx="190309" cy="68891"/>
              <a:chOff x="8722328" y="2638399"/>
              <a:chExt cx="190309" cy="68891"/>
            </a:xfrm>
          </p:grpSpPr>
          <p:sp>
            <p:nvSpPr>
              <p:cNvPr id="1164" name="Google Shape;1164;p46"/>
              <p:cNvSpPr/>
              <p:nvPr/>
            </p:nvSpPr>
            <p:spPr>
              <a:xfrm>
                <a:off x="8722328" y="2638399"/>
                <a:ext cx="83915" cy="68891"/>
              </a:xfrm>
              <a:custGeom>
                <a:rect b="b" l="l" r="r" t="t"/>
                <a:pathLst>
                  <a:path extrusionOk="0" h="68891" w="83915">
                    <a:moveTo>
                      <a:pt x="83915" y="25"/>
                    </a:moveTo>
                    <a:lnTo>
                      <a:pt x="0" y="25"/>
                    </a:lnTo>
                    <a:lnTo>
                      <a:pt x="49245" y="68891"/>
                    </a:lnTo>
                    <a:cubicBezTo>
                      <a:pt x="88583" y="-9214"/>
                      <a:pt x="83439" y="883"/>
                      <a:pt x="83915" y="25"/>
                    </a:cubicBezTo>
                    <a:lnTo>
                      <a:pt x="83915" y="2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5" name="Google Shape;1165;p46"/>
              <p:cNvSpPr/>
              <p:nvPr/>
            </p:nvSpPr>
            <p:spPr>
              <a:xfrm>
                <a:off x="8828722" y="2638406"/>
                <a:ext cx="83915" cy="68884"/>
              </a:xfrm>
              <a:custGeom>
                <a:rect b="b" l="l" r="r" t="t"/>
                <a:pathLst>
                  <a:path extrusionOk="0" h="68884" w="83915">
                    <a:moveTo>
                      <a:pt x="34671" y="68884"/>
                    </a:moveTo>
                    <a:lnTo>
                      <a:pt x="83915" y="19"/>
                    </a:lnTo>
                    <a:lnTo>
                      <a:pt x="0" y="19"/>
                    </a:lnTo>
                    <a:cubicBezTo>
                      <a:pt x="476" y="876"/>
                      <a:pt x="-4572" y="-9125"/>
                      <a:pt x="34671" y="68884"/>
                    </a:cubicBezTo>
                    <a:lnTo>
                      <a:pt x="34671" y="688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166" name="Google Shape;1166;p46"/>
            <p:cNvSpPr/>
            <p:nvPr/>
          </p:nvSpPr>
          <p:spPr>
            <a:xfrm>
              <a:off x="8791955" y="2666142"/>
              <a:ext cx="51054" cy="50768"/>
            </a:xfrm>
            <a:custGeom>
              <a:rect b="b" l="l" r="r" t="t"/>
              <a:pathLst>
                <a:path extrusionOk="0" h="50768" w="51054">
                  <a:moveTo>
                    <a:pt x="51054" y="50768"/>
                  </a:moveTo>
                  <a:lnTo>
                    <a:pt x="25527" y="0"/>
                  </a:lnTo>
                  <a:lnTo>
                    <a:pt x="0" y="50768"/>
                  </a:lnTo>
                  <a:lnTo>
                    <a:pt x="51054" y="5076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7" name="Google Shape;1167;p46"/>
            <p:cNvSpPr/>
            <p:nvPr/>
          </p:nvSpPr>
          <p:spPr>
            <a:xfrm>
              <a:off x="8787479" y="2739294"/>
              <a:ext cx="60007" cy="156876"/>
            </a:xfrm>
            <a:custGeom>
              <a:rect b="b" l="l" r="r" t="t"/>
              <a:pathLst>
                <a:path extrusionOk="0" h="156876" w="60007">
                  <a:moveTo>
                    <a:pt x="0" y="0"/>
                  </a:moveTo>
                  <a:lnTo>
                    <a:pt x="30003" y="156877"/>
                  </a:lnTo>
                  <a:lnTo>
                    <a:pt x="60007" y="0"/>
                  </a:lnTo>
                  <a:lnTo>
                    <a:pt x="95"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8" name="Google Shape;1168;p46"/>
            <p:cNvSpPr/>
            <p:nvPr/>
          </p:nvSpPr>
          <p:spPr>
            <a:xfrm>
              <a:off x="8884062" y="2651093"/>
              <a:ext cx="75247" cy="65817"/>
            </a:xfrm>
            <a:custGeom>
              <a:rect b="b" l="l" r="r" t="t"/>
              <a:pathLst>
                <a:path extrusionOk="0" h="65817" w="75247">
                  <a:moveTo>
                    <a:pt x="75247" y="65818"/>
                  </a:moveTo>
                  <a:lnTo>
                    <a:pt x="47054" y="0"/>
                  </a:lnTo>
                  <a:lnTo>
                    <a:pt x="0" y="65818"/>
                  </a:lnTo>
                  <a:lnTo>
                    <a:pt x="75247" y="6581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69" name="Google Shape;1169;p46"/>
            <p:cNvSpPr/>
            <p:nvPr/>
          </p:nvSpPr>
          <p:spPr>
            <a:xfrm>
              <a:off x="8675655" y="2650997"/>
              <a:ext cx="75247" cy="65817"/>
            </a:xfrm>
            <a:custGeom>
              <a:rect b="b" l="l" r="r" t="t"/>
              <a:pathLst>
                <a:path extrusionOk="0" h="65817" w="75247">
                  <a:moveTo>
                    <a:pt x="28194" y="0"/>
                  </a:moveTo>
                  <a:lnTo>
                    <a:pt x="0" y="65818"/>
                  </a:lnTo>
                  <a:lnTo>
                    <a:pt x="75247" y="65818"/>
                  </a:lnTo>
                  <a:lnTo>
                    <a:pt x="2819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0" name="Google Shape;1170;p46"/>
            <p:cNvSpPr/>
            <p:nvPr/>
          </p:nvSpPr>
          <p:spPr>
            <a:xfrm>
              <a:off x="8845296" y="2739294"/>
              <a:ext cx="111823" cy="130397"/>
            </a:xfrm>
            <a:custGeom>
              <a:rect b="b" l="l" r="r" t="t"/>
              <a:pathLst>
                <a:path extrusionOk="0" h="130397" w="111823">
                  <a:moveTo>
                    <a:pt x="95" y="130397"/>
                  </a:moveTo>
                  <a:lnTo>
                    <a:pt x="111823" y="0"/>
                  </a:lnTo>
                  <a:lnTo>
                    <a:pt x="25432" y="0"/>
                  </a:lnTo>
                  <a:cubicBezTo>
                    <a:pt x="-2381" y="142589"/>
                    <a:pt x="190" y="129540"/>
                    <a:pt x="0" y="130397"/>
                  </a:cubicBezTo>
                  <a:lnTo>
                    <a:pt x="0" y="13039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1" name="Google Shape;1171;p46"/>
            <p:cNvSpPr/>
            <p:nvPr/>
          </p:nvSpPr>
          <p:spPr>
            <a:xfrm>
              <a:off x="8677846" y="2739294"/>
              <a:ext cx="111728" cy="130397"/>
            </a:xfrm>
            <a:custGeom>
              <a:rect b="b" l="l" r="r" t="t"/>
              <a:pathLst>
                <a:path extrusionOk="0" h="130397" w="111728">
                  <a:moveTo>
                    <a:pt x="86392" y="0"/>
                  </a:moveTo>
                  <a:lnTo>
                    <a:pt x="0" y="0"/>
                  </a:lnTo>
                  <a:lnTo>
                    <a:pt x="111728" y="130397"/>
                  </a:lnTo>
                  <a:cubicBezTo>
                    <a:pt x="111538" y="129540"/>
                    <a:pt x="114109" y="142589"/>
                    <a:pt x="86296" y="0"/>
                  </a:cubicBezTo>
                  <a:lnTo>
                    <a:pt x="86296"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2" name="Google Shape;1172;p46"/>
            <p:cNvSpPr/>
            <p:nvPr/>
          </p:nvSpPr>
          <p:spPr>
            <a:xfrm>
              <a:off x="8705469" y="2963418"/>
              <a:ext cx="226313" cy="56006"/>
            </a:xfrm>
            <a:custGeom>
              <a:rect b="b" l="l" r="r" t="t"/>
              <a:pathLst>
                <a:path extrusionOk="0" h="56006" w="226313">
                  <a:moveTo>
                    <a:pt x="201644" y="0"/>
                  </a:moveTo>
                  <a:lnTo>
                    <a:pt x="22384" y="0"/>
                  </a:lnTo>
                  <a:lnTo>
                    <a:pt x="22384" y="33623"/>
                  </a:lnTo>
                  <a:lnTo>
                    <a:pt x="0" y="33623"/>
                  </a:lnTo>
                  <a:lnTo>
                    <a:pt x="0" y="56007"/>
                  </a:lnTo>
                  <a:lnTo>
                    <a:pt x="226314" y="56007"/>
                  </a:lnTo>
                  <a:lnTo>
                    <a:pt x="226314" y="33623"/>
                  </a:lnTo>
                  <a:lnTo>
                    <a:pt x="201644" y="33623"/>
                  </a:lnTo>
                  <a:lnTo>
                    <a:pt x="20164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3" name="Google Shape;1173;p46"/>
            <p:cNvSpPr/>
            <p:nvPr/>
          </p:nvSpPr>
          <p:spPr>
            <a:xfrm>
              <a:off x="8762619" y="2896076"/>
              <a:ext cx="109822" cy="44862"/>
            </a:xfrm>
            <a:custGeom>
              <a:rect b="b" l="l" r="r" t="t"/>
              <a:pathLst>
                <a:path extrusionOk="0" h="44862" w="109822">
                  <a:moveTo>
                    <a:pt x="0" y="44863"/>
                  </a:moveTo>
                  <a:lnTo>
                    <a:pt x="109823" y="44863"/>
                  </a:lnTo>
                  <a:cubicBezTo>
                    <a:pt x="104584" y="19336"/>
                    <a:pt x="82010" y="0"/>
                    <a:pt x="54959" y="0"/>
                  </a:cubicBezTo>
                  <a:cubicBezTo>
                    <a:pt x="27908" y="0"/>
                    <a:pt x="5239" y="19240"/>
                    <a:pt x="95" y="44863"/>
                  </a:cubicBezTo>
                  <a:lnTo>
                    <a:pt x="95"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74" name="Google Shape;1174;p46"/>
          <p:cNvGrpSpPr/>
          <p:nvPr/>
        </p:nvGrpSpPr>
        <p:grpSpPr>
          <a:xfrm>
            <a:off x="6405016" y="2156489"/>
            <a:ext cx="398540" cy="398639"/>
            <a:chOff x="7849838" y="2638425"/>
            <a:chExt cx="380904" cy="380999"/>
          </a:xfrm>
        </p:grpSpPr>
        <p:sp>
          <p:nvSpPr>
            <p:cNvPr id="1175" name="Google Shape;1175;p46"/>
            <p:cNvSpPr/>
            <p:nvPr/>
          </p:nvSpPr>
          <p:spPr>
            <a:xfrm>
              <a:off x="8007667" y="2638425"/>
              <a:ext cx="65341" cy="25717"/>
            </a:xfrm>
            <a:custGeom>
              <a:rect b="b" l="l" r="r" t="t"/>
              <a:pathLst>
                <a:path extrusionOk="0" h="25717" w="65341">
                  <a:moveTo>
                    <a:pt x="65341" y="25622"/>
                  </a:moveTo>
                  <a:cubicBezTo>
                    <a:pt x="61817" y="11144"/>
                    <a:pt x="48673" y="0"/>
                    <a:pt x="32671" y="0"/>
                  </a:cubicBezTo>
                  <a:cubicBezTo>
                    <a:pt x="16669" y="0"/>
                    <a:pt x="3620" y="10954"/>
                    <a:pt x="0" y="25622"/>
                  </a:cubicBezTo>
                  <a:cubicBezTo>
                    <a:pt x="10573" y="23527"/>
                    <a:pt x="21527" y="22479"/>
                    <a:pt x="32671" y="22479"/>
                  </a:cubicBezTo>
                  <a:cubicBezTo>
                    <a:pt x="43815" y="22479"/>
                    <a:pt x="54769" y="23622"/>
                    <a:pt x="65341" y="25717"/>
                  </a:cubicBezTo>
                  <a:lnTo>
                    <a:pt x="65341" y="2571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6" name="Google Shape;1176;p46"/>
            <p:cNvSpPr/>
            <p:nvPr/>
          </p:nvSpPr>
          <p:spPr>
            <a:xfrm>
              <a:off x="8007667" y="2993802"/>
              <a:ext cx="65341" cy="25622"/>
            </a:xfrm>
            <a:custGeom>
              <a:rect b="b" l="l" r="r" t="t"/>
              <a:pathLst>
                <a:path extrusionOk="0" h="25622" w="65341">
                  <a:moveTo>
                    <a:pt x="0" y="0"/>
                  </a:moveTo>
                  <a:cubicBezTo>
                    <a:pt x="3620" y="14669"/>
                    <a:pt x="16859" y="25622"/>
                    <a:pt x="32671" y="25622"/>
                  </a:cubicBezTo>
                  <a:cubicBezTo>
                    <a:pt x="48482" y="25622"/>
                    <a:pt x="61817" y="14573"/>
                    <a:pt x="65341" y="0"/>
                  </a:cubicBezTo>
                  <a:cubicBezTo>
                    <a:pt x="54769" y="2096"/>
                    <a:pt x="43815" y="3239"/>
                    <a:pt x="32671" y="3239"/>
                  </a:cubicBezTo>
                  <a:cubicBezTo>
                    <a:pt x="21527" y="3239"/>
                    <a:pt x="10573" y="2096"/>
                    <a:pt x="0" y="95"/>
                  </a:cubicBezTo>
                  <a:lnTo>
                    <a:pt x="0" y="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7" name="Google Shape;1177;p46"/>
            <p:cNvSpPr/>
            <p:nvPr/>
          </p:nvSpPr>
          <p:spPr>
            <a:xfrm>
              <a:off x="8133778" y="2684402"/>
              <a:ext cx="51098" cy="51082"/>
            </a:xfrm>
            <a:custGeom>
              <a:rect b="b" l="l" r="r" t="t"/>
              <a:pathLst>
                <a:path extrusionOk="0" h="51082" w="51098">
                  <a:moveTo>
                    <a:pt x="46196" y="51082"/>
                  </a:moveTo>
                  <a:cubicBezTo>
                    <a:pt x="54007" y="38319"/>
                    <a:pt x="52578" y="21174"/>
                    <a:pt x="41243" y="9839"/>
                  </a:cubicBezTo>
                  <a:cubicBezTo>
                    <a:pt x="30099" y="-1305"/>
                    <a:pt x="12954" y="-3020"/>
                    <a:pt x="0" y="4886"/>
                  </a:cubicBezTo>
                  <a:cubicBezTo>
                    <a:pt x="18192" y="17173"/>
                    <a:pt x="33909" y="32889"/>
                    <a:pt x="46196" y="51082"/>
                  </a:cubicBezTo>
                  <a:lnTo>
                    <a:pt x="46196" y="5108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8" name="Google Shape;1178;p46"/>
            <p:cNvSpPr/>
            <p:nvPr/>
          </p:nvSpPr>
          <p:spPr>
            <a:xfrm>
              <a:off x="7895798" y="2922365"/>
              <a:ext cx="51099" cy="51099"/>
            </a:xfrm>
            <a:custGeom>
              <a:rect b="b" l="l" r="r" t="t"/>
              <a:pathLst>
                <a:path extrusionOk="0" h="51099" w="51099">
                  <a:moveTo>
                    <a:pt x="4903" y="0"/>
                  </a:moveTo>
                  <a:cubicBezTo>
                    <a:pt x="-2907" y="12764"/>
                    <a:pt x="-1479" y="29908"/>
                    <a:pt x="9856" y="41243"/>
                  </a:cubicBezTo>
                  <a:cubicBezTo>
                    <a:pt x="21190" y="52578"/>
                    <a:pt x="38335" y="54007"/>
                    <a:pt x="51099" y="46196"/>
                  </a:cubicBezTo>
                  <a:cubicBezTo>
                    <a:pt x="32811" y="33909"/>
                    <a:pt x="17095" y="18193"/>
                    <a:pt x="4903" y="0"/>
                  </a:cubicBezTo>
                  <a:lnTo>
                    <a:pt x="4903"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79" name="Google Shape;1179;p46"/>
            <p:cNvSpPr/>
            <p:nvPr/>
          </p:nvSpPr>
          <p:spPr>
            <a:xfrm>
              <a:off x="8205120" y="2796254"/>
              <a:ext cx="25622" cy="65341"/>
            </a:xfrm>
            <a:custGeom>
              <a:rect b="b" l="l" r="r" t="t"/>
              <a:pathLst>
                <a:path extrusionOk="0" h="65341" w="25622">
                  <a:moveTo>
                    <a:pt x="95" y="0"/>
                  </a:moveTo>
                  <a:cubicBezTo>
                    <a:pt x="2191" y="10573"/>
                    <a:pt x="3239" y="21431"/>
                    <a:pt x="3239" y="32671"/>
                  </a:cubicBezTo>
                  <a:cubicBezTo>
                    <a:pt x="3239" y="43910"/>
                    <a:pt x="2096" y="54769"/>
                    <a:pt x="0" y="65342"/>
                  </a:cubicBezTo>
                  <a:cubicBezTo>
                    <a:pt x="14574" y="61817"/>
                    <a:pt x="25622" y="48673"/>
                    <a:pt x="25622" y="32671"/>
                  </a:cubicBezTo>
                  <a:cubicBezTo>
                    <a:pt x="25622" y="16669"/>
                    <a:pt x="14668" y="3619"/>
                    <a:pt x="0" y="0"/>
                  </a:cubicBez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0" name="Google Shape;1180;p46"/>
            <p:cNvSpPr/>
            <p:nvPr/>
          </p:nvSpPr>
          <p:spPr>
            <a:xfrm>
              <a:off x="7849838" y="2796254"/>
              <a:ext cx="25622" cy="65341"/>
            </a:xfrm>
            <a:custGeom>
              <a:rect b="b" l="l" r="r" t="t"/>
              <a:pathLst>
                <a:path extrusionOk="0" h="65341" w="25622">
                  <a:moveTo>
                    <a:pt x="25622" y="0"/>
                  </a:moveTo>
                  <a:cubicBezTo>
                    <a:pt x="10954" y="3619"/>
                    <a:pt x="0" y="16859"/>
                    <a:pt x="0" y="32671"/>
                  </a:cubicBezTo>
                  <a:cubicBezTo>
                    <a:pt x="0" y="48482"/>
                    <a:pt x="11049" y="61817"/>
                    <a:pt x="25622" y="65342"/>
                  </a:cubicBezTo>
                  <a:cubicBezTo>
                    <a:pt x="23526" y="54769"/>
                    <a:pt x="22384" y="43815"/>
                    <a:pt x="22384" y="32671"/>
                  </a:cubicBezTo>
                  <a:cubicBezTo>
                    <a:pt x="22384" y="21527"/>
                    <a:pt x="23526" y="10573"/>
                    <a:pt x="25527" y="0"/>
                  </a:cubicBezTo>
                  <a:lnTo>
                    <a:pt x="25527"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1" name="Google Shape;1181;p46"/>
            <p:cNvSpPr/>
            <p:nvPr/>
          </p:nvSpPr>
          <p:spPr>
            <a:xfrm>
              <a:off x="8133778" y="2922365"/>
              <a:ext cx="51098" cy="51099"/>
            </a:xfrm>
            <a:custGeom>
              <a:rect b="b" l="l" r="r" t="t"/>
              <a:pathLst>
                <a:path extrusionOk="0" h="51099" w="51098">
                  <a:moveTo>
                    <a:pt x="0" y="46196"/>
                  </a:moveTo>
                  <a:cubicBezTo>
                    <a:pt x="12764" y="54007"/>
                    <a:pt x="30004" y="52578"/>
                    <a:pt x="41243" y="41243"/>
                  </a:cubicBezTo>
                  <a:cubicBezTo>
                    <a:pt x="52578" y="29908"/>
                    <a:pt x="54007" y="12764"/>
                    <a:pt x="46196" y="0"/>
                  </a:cubicBezTo>
                  <a:cubicBezTo>
                    <a:pt x="33909" y="18288"/>
                    <a:pt x="18192" y="34004"/>
                    <a:pt x="0" y="46196"/>
                  </a:cubicBezTo>
                  <a:lnTo>
                    <a:pt x="0" y="4619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2" name="Google Shape;1182;p46"/>
            <p:cNvSpPr/>
            <p:nvPr/>
          </p:nvSpPr>
          <p:spPr>
            <a:xfrm>
              <a:off x="7895844" y="2684402"/>
              <a:ext cx="51053" cy="51177"/>
            </a:xfrm>
            <a:custGeom>
              <a:rect b="b" l="l" r="r" t="t"/>
              <a:pathLst>
                <a:path extrusionOk="0" h="51177" w="51053">
                  <a:moveTo>
                    <a:pt x="51054" y="4886"/>
                  </a:moveTo>
                  <a:cubicBezTo>
                    <a:pt x="38100" y="-3020"/>
                    <a:pt x="20955" y="-1305"/>
                    <a:pt x="9810" y="9839"/>
                  </a:cubicBezTo>
                  <a:cubicBezTo>
                    <a:pt x="3429" y="16221"/>
                    <a:pt x="0" y="24603"/>
                    <a:pt x="0" y="33651"/>
                  </a:cubicBezTo>
                  <a:cubicBezTo>
                    <a:pt x="0" y="39938"/>
                    <a:pt x="1714" y="45939"/>
                    <a:pt x="4857" y="51177"/>
                  </a:cubicBezTo>
                  <a:cubicBezTo>
                    <a:pt x="17145" y="32985"/>
                    <a:pt x="32861" y="17268"/>
                    <a:pt x="51054" y="4981"/>
                  </a:cubicBezTo>
                  <a:lnTo>
                    <a:pt x="51054" y="498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3" name="Google Shape;1183;p46"/>
            <p:cNvSpPr/>
            <p:nvPr/>
          </p:nvSpPr>
          <p:spPr>
            <a:xfrm>
              <a:off x="8017954" y="2806541"/>
              <a:ext cx="44767" cy="44767"/>
            </a:xfrm>
            <a:custGeom>
              <a:rect b="b" l="l" r="r" t="t"/>
              <a:pathLst>
                <a:path extrusionOk="0" h="44767" w="44767">
                  <a:moveTo>
                    <a:pt x="44767" y="22384"/>
                  </a:moveTo>
                  <a:cubicBezTo>
                    <a:pt x="44767" y="34766"/>
                    <a:pt x="34766" y="44767"/>
                    <a:pt x="22384" y="44767"/>
                  </a:cubicBezTo>
                  <a:cubicBezTo>
                    <a:pt x="10001" y="44767"/>
                    <a:pt x="0" y="34766"/>
                    <a:pt x="0" y="22384"/>
                  </a:cubicBezTo>
                  <a:cubicBezTo>
                    <a:pt x="0" y="10001"/>
                    <a:pt x="10001" y="0"/>
                    <a:pt x="22384" y="0"/>
                  </a:cubicBezTo>
                  <a:cubicBezTo>
                    <a:pt x="34766" y="0"/>
                    <a:pt x="44767" y="10001"/>
                    <a:pt x="44767" y="22384"/>
                  </a:cubicBezTo>
                  <a:lnTo>
                    <a:pt x="44767"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4" name="Google Shape;1184;p46"/>
            <p:cNvSpPr/>
            <p:nvPr/>
          </p:nvSpPr>
          <p:spPr>
            <a:xfrm>
              <a:off x="7962709" y="2751296"/>
              <a:ext cx="66389" cy="66389"/>
            </a:xfrm>
            <a:custGeom>
              <a:rect b="b" l="l" r="r" t="t"/>
              <a:pathLst>
                <a:path extrusionOk="0" h="66389" w="66389">
                  <a:moveTo>
                    <a:pt x="66390" y="34195"/>
                  </a:moveTo>
                  <a:lnTo>
                    <a:pt x="66390" y="0"/>
                  </a:lnTo>
                  <a:cubicBezTo>
                    <a:pt x="32099" y="4953"/>
                    <a:pt x="4858" y="32099"/>
                    <a:pt x="0" y="66389"/>
                  </a:cubicBezTo>
                  <a:lnTo>
                    <a:pt x="34195" y="66389"/>
                  </a:lnTo>
                  <a:cubicBezTo>
                    <a:pt x="38291" y="50673"/>
                    <a:pt x="50673" y="38291"/>
                    <a:pt x="66390" y="34195"/>
                  </a:cubicBezTo>
                  <a:lnTo>
                    <a:pt x="66390" y="341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5" name="Google Shape;1185;p46"/>
            <p:cNvSpPr/>
            <p:nvPr/>
          </p:nvSpPr>
          <p:spPr>
            <a:xfrm>
              <a:off x="8051577" y="2751296"/>
              <a:ext cx="66389" cy="66389"/>
            </a:xfrm>
            <a:custGeom>
              <a:rect b="b" l="l" r="r" t="t"/>
              <a:pathLst>
                <a:path extrusionOk="0" h="66389" w="66389">
                  <a:moveTo>
                    <a:pt x="0" y="0"/>
                  </a:moveTo>
                  <a:lnTo>
                    <a:pt x="0" y="34195"/>
                  </a:lnTo>
                  <a:cubicBezTo>
                    <a:pt x="15716" y="38291"/>
                    <a:pt x="28099" y="50673"/>
                    <a:pt x="32195" y="66389"/>
                  </a:cubicBezTo>
                  <a:lnTo>
                    <a:pt x="66390" y="66389"/>
                  </a:lnTo>
                  <a:cubicBezTo>
                    <a:pt x="61436" y="32099"/>
                    <a:pt x="34290" y="4858"/>
                    <a:pt x="0" y="0"/>
                  </a:cubicBez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6" name="Google Shape;1186;p46"/>
            <p:cNvSpPr/>
            <p:nvPr/>
          </p:nvSpPr>
          <p:spPr>
            <a:xfrm>
              <a:off x="7962709" y="2840164"/>
              <a:ext cx="66389" cy="66389"/>
            </a:xfrm>
            <a:custGeom>
              <a:rect b="b" l="l" r="r" t="t"/>
              <a:pathLst>
                <a:path extrusionOk="0" h="66389" w="66389">
                  <a:moveTo>
                    <a:pt x="34195" y="0"/>
                  </a:moveTo>
                  <a:lnTo>
                    <a:pt x="0" y="0"/>
                  </a:lnTo>
                  <a:cubicBezTo>
                    <a:pt x="4953" y="34290"/>
                    <a:pt x="32099" y="61531"/>
                    <a:pt x="66390" y="66389"/>
                  </a:cubicBezTo>
                  <a:lnTo>
                    <a:pt x="66390" y="32194"/>
                  </a:lnTo>
                  <a:cubicBezTo>
                    <a:pt x="50673" y="28099"/>
                    <a:pt x="38291" y="15716"/>
                    <a:pt x="34195" y="0"/>
                  </a:cubicBezTo>
                  <a:lnTo>
                    <a:pt x="34195"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7" name="Google Shape;1187;p46"/>
            <p:cNvSpPr/>
            <p:nvPr/>
          </p:nvSpPr>
          <p:spPr>
            <a:xfrm>
              <a:off x="8051577" y="2840164"/>
              <a:ext cx="66389" cy="66389"/>
            </a:xfrm>
            <a:custGeom>
              <a:rect b="b" l="l" r="r" t="t"/>
              <a:pathLst>
                <a:path extrusionOk="0" h="66389" w="66389">
                  <a:moveTo>
                    <a:pt x="0" y="32194"/>
                  </a:moveTo>
                  <a:lnTo>
                    <a:pt x="0" y="66389"/>
                  </a:lnTo>
                  <a:cubicBezTo>
                    <a:pt x="34290" y="61436"/>
                    <a:pt x="61532" y="34290"/>
                    <a:pt x="66390" y="0"/>
                  </a:cubicBezTo>
                  <a:lnTo>
                    <a:pt x="32195" y="0"/>
                  </a:lnTo>
                  <a:cubicBezTo>
                    <a:pt x="28099" y="15716"/>
                    <a:pt x="15716" y="28099"/>
                    <a:pt x="0" y="32194"/>
                  </a:cubicBezTo>
                  <a:lnTo>
                    <a:pt x="0" y="3219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88" name="Google Shape;1188;p46"/>
            <p:cNvSpPr/>
            <p:nvPr/>
          </p:nvSpPr>
          <p:spPr>
            <a:xfrm>
              <a:off x="7894701" y="2683287"/>
              <a:ext cx="291274" cy="291274"/>
            </a:xfrm>
            <a:custGeom>
              <a:rect b="b" l="l" r="r" t="t"/>
              <a:pathLst>
                <a:path extrusionOk="0" h="291274" w="291274">
                  <a:moveTo>
                    <a:pt x="145637" y="0"/>
                  </a:moveTo>
                  <a:cubicBezTo>
                    <a:pt x="65341" y="0"/>
                    <a:pt x="0" y="65342"/>
                    <a:pt x="0" y="145637"/>
                  </a:cubicBezTo>
                  <a:cubicBezTo>
                    <a:pt x="0" y="225933"/>
                    <a:pt x="65341" y="291275"/>
                    <a:pt x="145637" y="291275"/>
                  </a:cubicBezTo>
                  <a:cubicBezTo>
                    <a:pt x="225933" y="291275"/>
                    <a:pt x="291274" y="225933"/>
                    <a:pt x="291274" y="145637"/>
                  </a:cubicBezTo>
                  <a:cubicBezTo>
                    <a:pt x="291274" y="65342"/>
                    <a:pt x="225933" y="0"/>
                    <a:pt x="145637" y="0"/>
                  </a:cubicBezTo>
                  <a:lnTo>
                    <a:pt x="145637" y="0"/>
                  </a:lnTo>
                  <a:close/>
                  <a:moveTo>
                    <a:pt x="145637" y="246507"/>
                  </a:moveTo>
                  <a:cubicBezTo>
                    <a:pt x="90011" y="246507"/>
                    <a:pt x="44767" y="201263"/>
                    <a:pt x="44767" y="145637"/>
                  </a:cubicBezTo>
                  <a:cubicBezTo>
                    <a:pt x="44767" y="90011"/>
                    <a:pt x="90011" y="44768"/>
                    <a:pt x="145637" y="44768"/>
                  </a:cubicBezTo>
                  <a:cubicBezTo>
                    <a:pt x="201263" y="44768"/>
                    <a:pt x="246506" y="90011"/>
                    <a:pt x="246506" y="145637"/>
                  </a:cubicBezTo>
                  <a:cubicBezTo>
                    <a:pt x="246506" y="201263"/>
                    <a:pt x="201263" y="246507"/>
                    <a:pt x="145637" y="246507"/>
                  </a:cubicBezTo>
                  <a:lnTo>
                    <a:pt x="145637" y="2465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189" name="Google Shape;1189;p46"/>
          <p:cNvGrpSpPr/>
          <p:nvPr/>
        </p:nvGrpSpPr>
        <p:grpSpPr>
          <a:xfrm>
            <a:off x="5591988" y="2156489"/>
            <a:ext cx="398242" cy="398241"/>
            <a:chOff x="7072788" y="2638425"/>
            <a:chExt cx="380619" cy="380618"/>
          </a:xfrm>
        </p:grpSpPr>
        <p:sp>
          <p:nvSpPr>
            <p:cNvPr id="1190" name="Google Shape;1190;p46"/>
            <p:cNvSpPr/>
            <p:nvPr/>
          </p:nvSpPr>
          <p:spPr>
            <a:xfrm>
              <a:off x="7072788" y="2638425"/>
              <a:ext cx="380619" cy="380618"/>
            </a:xfrm>
            <a:custGeom>
              <a:rect b="b" l="l" r="r" t="t"/>
              <a:pathLst>
                <a:path extrusionOk="0" h="380618" w="380619">
                  <a:moveTo>
                    <a:pt x="44768" y="336137"/>
                  </a:moveTo>
                  <a:lnTo>
                    <a:pt x="44768" y="0"/>
                  </a:lnTo>
                  <a:lnTo>
                    <a:pt x="22384" y="0"/>
                  </a:lnTo>
                  <a:lnTo>
                    <a:pt x="22384" y="22384"/>
                  </a:lnTo>
                  <a:lnTo>
                    <a:pt x="0" y="22384"/>
                  </a:lnTo>
                  <a:lnTo>
                    <a:pt x="0" y="44767"/>
                  </a:lnTo>
                  <a:lnTo>
                    <a:pt x="22384" y="44767"/>
                  </a:lnTo>
                  <a:lnTo>
                    <a:pt x="22384" y="67151"/>
                  </a:lnTo>
                  <a:lnTo>
                    <a:pt x="0" y="67151"/>
                  </a:lnTo>
                  <a:lnTo>
                    <a:pt x="0" y="89535"/>
                  </a:lnTo>
                  <a:lnTo>
                    <a:pt x="22384" y="89535"/>
                  </a:lnTo>
                  <a:lnTo>
                    <a:pt x="22384" y="111919"/>
                  </a:lnTo>
                  <a:lnTo>
                    <a:pt x="0" y="111919"/>
                  </a:lnTo>
                  <a:lnTo>
                    <a:pt x="0" y="134302"/>
                  </a:lnTo>
                  <a:lnTo>
                    <a:pt x="22384" y="134302"/>
                  </a:lnTo>
                  <a:lnTo>
                    <a:pt x="22384" y="156686"/>
                  </a:lnTo>
                  <a:lnTo>
                    <a:pt x="0" y="156686"/>
                  </a:lnTo>
                  <a:lnTo>
                    <a:pt x="0" y="179070"/>
                  </a:lnTo>
                  <a:lnTo>
                    <a:pt x="22384" y="179070"/>
                  </a:lnTo>
                  <a:lnTo>
                    <a:pt x="22384" y="201454"/>
                  </a:lnTo>
                  <a:lnTo>
                    <a:pt x="0" y="201454"/>
                  </a:lnTo>
                  <a:lnTo>
                    <a:pt x="0" y="223838"/>
                  </a:lnTo>
                  <a:lnTo>
                    <a:pt x="22384" y="223838"/>
                  </a:lnTo>
                  <a:lnTo>
                    <a:pt x="22384" y="246221"/>
                  </a:lnTo>
                  <a:lnTo>
                    <a:pt x="0" y="246221"/>
                  </a:lnTo>
                  <a:lnTo>
                    <a:pt x="0" y="268605"/>
                  </a:lnTo>
                  <a:lnTo>
                    <a:pt x="22384" y="268605"/>
                  </a:lnTo>
                  <a:lnTo>
                    <a:pt x="22384" y="290989"/>
                  </a:lnTo>
                  <a:lnTo>
                    <a:pt x="0" y="290989"/>
                  </a:lnTo>
                  <a:lnTo>
                    <a:pt x="0" y="313373"/>
                  </a:lnTo>
                  <a:lnTo>
                    <a:pt x="22384" y="313373"/>
                  </a:lnTo>
                  <a:lnTo>
                    <a:pt x="22384" y="358235"/>
                  </a:lnTo>
                  <a:lnTo>
                    <a:pt x="67246" y="358235"/>
                  </a:lnTo>
                  <a:lnTo>
                    <a:pt x="67246" y="380619"/>
                  </a:lnTo>
                  <a:lnTo>
                    <a:pt x="89630" y="380619"/>
                  </a:lnTo>
                  <a:lnTo>
                    <a:pt x="89630" y="358235"/>
                  </a:lnTo>
                  <a:lnTo>
                    <a:pt x="112014" y="358235"/>
                  </a:lnTo>
                  <a:lnTo>
                    <a:pt x="112014" y="380619"/>
                  </a:lnTo>
                  <a:lnTo>
                    <a:pt x="134398" y="380619"/>
                  </a:lnTo>
                  <a:lnTo>
                    <a:pt x="134398" y="358235"/>
                  </a:lnTo>
                  <a:lnTo>
                    <a:pt x="156782" y="358235"/>
                  </a:lnTo>
                  <a:lnTo>
                    <a:pt x="156782" y="380619"/>
                  </a:lnTo>
                  <a:lnTo>
                    <a:pt x="179165" y="380619"/>
                  </a:lnTo>
                  <a:lnTo>
                    <a:pt x="179165" y="358235"/>
                  </a:lnTo>
                  <a:lnTo>
                    <a:pt x="201549" y="358235"/>
                  </a:lnTo>
                  <a:lnTo>
                    <a:pt x="201549" y="380619"/>
                  </a:lnTo>
                  <a:lnTo>
                    <a:pt x="223933" y="380619"/>
                  </a:lnTo>
                  <a:lnTo>
                    <a:pt x="223933" y="358235"/>
                  </a:lnTo>
                  <a:lnTo>
                    <a:pt x="246316" y="358235"/>
                  </a:lnTo>
                  <a:lnTo>
                    <a:pt x="246316" y="380619"/>
                  </a:lnTo>
                  <a:lnTo>
                    <a:pt x="268700" y="380619"/>
                  </a:lnTo>
                  <a:lnTo>
                    <a:pt x="268700" y="358235"/>
                  </a:lnTo>
                  <a:lnTo>
                    <a:pt x="291084" y="358235"/>
                  </a:lnTo>
                  <a:lnTo>
                    <a:pt x="291084" y="380619"/>
                  </a:lnTo>
                  <a:lnTo>
                    <a:pt x="313468" y="380619"/>
                  </a:lnTo>
                  <a:lnTo>
                    <a:pt x="313468" y="358235"/>
                  </a:lnTo>
                  <a:lnTo>
                    <a:pt x="335852" y="358235"/>
                  </a:lnTo>
                  <a:lnTo>
                    <a:pt x="335852" y="380619"/>
                  </a:lnTo>
                  <a:lnTo>
                    <a:pt x="358235" y="380619"/>
                  </a:lnTo>
                  <a:lnTo>
                    <a:pt x="358235" y="358235"/>
                  </a:lnTo>
                  <a:lnTo>
                    <a:pt x="380619" y="358235"/>
                  </a:lnTo>
                  <a:lnTo>
                    <a:pt x="380619" y="335852"/>
                  </a:lnTo>
                  <a:lnTo>
                    <a:pt x="44482" y="33585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1" name="Google Shape;1191;p46"/>
            <p:cNvSpPr/>
            <p:nvPr/>
          </p:nvSpPr>
          <p:spPr>
            <a:xfrm>
              <a:off x="7285577" y="2683287"/>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2" name="Google Shape;1192;p46"/>
            <p:cNvSpPr/>
            <p:nvPr/>
          </p:nvSpPr>
          <p:spPr>
            <a:xfrm>
              <a:off x="7240809" y="2683287"/>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3" name="Google Shape;1193;p46"/>
            <p:cNvSpPr/>
            <p:nvPr/>
          </p:nvSpPr>
          <p:spPr>
            <a:xfrm>
              <a:off x="7195947" y="2683287"/>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4" name="Google Shape;1194;p46"/>
            <p:cNvSpPr/>
            <p:nvPr/>
          </p:nvSpPr>
          <p:spPr>
            <a:xfrm>
              <a:off x="7330440" y="2683287"/>
              <a:ext cx="22383" cy="67246"/>
            </a:xfrm>
            <a:custGeom>
              <a:rect b="b" l="l" r="r" t="t"/>
              <a:pathLst>
                <a:path extrusionOk="0" h="67246" w="22383">
                  <a:moveTo>
                    <a:pt x="0" y="0"/>
                  </a:moveTo>
                  <a:lnTo>
                    <a:pt x="22383" y="0"/>
                  </a:lnTo>
                  <a:lnTo>
                    <a:pt x="22383"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5" name="Google Shape;1195;p46"/>
            <p:cNvSpPr/>
            <p:nvPr/>
          </p:nvSpPr>
          <p:spPr>
            <a:xfrm>
              <a:off x="7151179" y="2683287"/>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6" name="Google Shape;1196;p46"/>
            <p:cNvSpPr/>
            <p:nvPr/>
          </p:nvSpPr>
          <p:spPr>
            <a:xfrm>
              <a:off x="7375207" y="2683287"/>
              <a:ext cx="44862" cy="67246"/>
            </a:xfrm>
            <a:custGeom>
              <a:rect b="b" l="l" r="r" t="t"/>
              <a:pathLst>
                <a:path extrusionOk="0" h="67246" w="44862">
                  <a:moveTo>
                    <a:pt x="0" y="0"/>
                  </a:moveTo>
                  <a:lnTo>
                    <a:pt x="44863" y="0"/>
                  </a:lnTo>
                  <a:lnTo>
                    <a:pt x="44863"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7" name="Google Shape;1197;p46"/>
            <p:cNvSpPr/>
            <p:nvPr/>
          </p:nvSpPr>
          <p:spPr>
            <a:xfrm>
              <a:off x="7195947" y="2772918"/>
              <a:ext cx="22383" cy="67246"/>
            </a:xfrm>
            <a:custGeom>
              <a:rect b="b" l="l" r="r" t="t"/>
              <a:pathLst>
                <a:path extrusionOk="0" h="67246" w="22383">
                  <a:moveTo>
                    <a:pt x="0" y="0"/>
                  </a:moveTo>
                  <a:lnTo>
                    <a:pt x="22384" y="0"/>
                  </a:lnTo>
                  <a:lnTo>
                    <a:pt x="22384"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8" name="Google Shape;1198;p46"/>
            <p:cNvSpPr/>
            <p:nvPr/>
          </p:nvSpPr>
          <p:spPr>
            <a:xfrm>
              <a:off x="7240809" y="2772918"/>
              <a:ext cx="22383" cy="67246"/>
            </a:xfrm>
            <a:custGeom>
              <a:rect b="b" l="l" r="r" t="t"/>
              <a:pathLst>
                <a:path extrusionOk="0" h="67246" w="22383">
                  <a:moveTo>
                    <a:pt x="0" y="0"/>
                  </a:moveTo>
                  <a:lnTo>
                    <a:pt x="22384" y="0"/>
                  </a:lnTo>
                  <a:lnTo>
                    <a:pt x="22384"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9" name="Google Shape;1199;p46"/>
            <p:cNvSpPr/>
            <p:nvPr/>
          </p:nvSpPr>
          <p:spPr>
            <a:xfrm>
              <a:off x="7285577" y="2772918"/>
              <a:ext cx="22383" cy="67246"/>
            </a:xfrm>
            <a:custGeom>
              <a:rect b="b" l="l" r="r" t="t"/>
              <a:pathLst>
                <a:path extrusionOk="0" h="67246" w="22383">
                  <a:moveTo>
                    <a:pt x="0" y="0"/>
                  </a:moveTo>
                  <a:lnTo>
                    <a:pt x="22384" y="0"/>
                  </a:lnTo>
                  <a:lnTo>
                    <a:pt x="22384"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0" name="Google Shape;1200;p46"/>
            <p:cNvSpPr/>
            <p:nvPr/>
          </p:nvSpPr>
          <p:spPr>
            <a:xfrm>
              <a:off x="7330440" y="2772918"/>
              <a:ext cx="89630" cy="67246"/>
            </a:xfrm>
            <a:custGeom>
              <a:rect b="b" l="l" r="r" t="t"/>
              <a:pathLst>
                <a:path extrusionOk="0" h="67246" w="89630">
                  <a:moveTo>
                    <a:pt x="0" y="0"/>
                  </a:moveTo>
                  <a:lnTo>
                    <a:pt x="89630" y="0"/>
                  </a:lnTo>
                  <a:lnTo>
                    <a:pt x="89630"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1" name="Google Shape;1201;p46"/>
            <p:cNvSpPr/>
            <p:nvPr/>
          </p:nvSpPr>
          <p:spPr>
            <a:xfrm>
              <a:off x="7151179" y="2772918"/>
              <a:ext cx="22383" cy="67246"/>
            </a:xfrm>
            <a:custGeom>
              <a:rect b="b" l="l" r="r" t="t"/>
              <a:pathLst>
                <a:path extrusionOk="0" h="67246" w="22383">
                  <a:moveTo>
                    <a:pt x="0" y="0"/>
                  </a:moveTo>
                  <a:lnTo>
                    <a:pt x="22384" y="0"/>
                  </a:lnTo>
                  <a:lnTo>
                    <a:pt x="22384" y="67247"/>
                  </a:lnTo>
                  <a:lnTo>
                    <a:pt x="0"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2" name="Google Shape;1202;p46"/>
            <p:cNvSpPr/>
            <p:nvPr/>
          </p:nvSpPr>
          <p:spPr>
            <a:xfrm>
              <a:off x="7195947" y="2862548"/>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3" name="Google Shape;1203;p46"/>
            <p:cNvSpPr/>
            <p:nvPr/>
          </p:nvSpPr>
          <p:spPr>
            <a:xfrm>
              <a:off x="7240809" y="2862548"/>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4" name="Google Shape;1204;p46"/>
            <p:cNvSpPr/>
            <p:nvPr/>
          </p:nvSpPr>
          <p:spPr>
            <a:xfrm>
              <a:off x="7285577" y="2862548"/>
              <a:ext cx="134493" cy="67246"/>
            </a:xfrm>
            <a:custGeom>
              <a:rect b="b" l="l" r="r" t="t"/>
              <a:pathLst>
                <a:path extrusionOk="0" h="67246" w="134493">
                  <a:moveTo>
                    <a:pt x="0" y="0"/>
                  </a:moveTo>
                  <a:lnTo>
                    <a:pt x="134493" y="0"/>
                  </a:lnTo>
                  <a:lnTo>
                    <a:pt x="134493"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5" name="Google Shape;1205;p46"/>
            <p:cNvSpPr/>
            <p:nvPr/>
          </p:nvSpPr>
          <p:spPr>
            <a:xfrm>
              <a:off x="7151179" y="2862548"/>
              <a:ext cx="22383" cy="67246"/>
            </a:xfrm>
            <a:custGeom>
              <a:rect b="b" l="l" r="r" t="t"/>
              <a:pathLst>
                <a:path extrusionOk="0" h="67246" w="22383">
                  <a:moveTo>
                    <a:pt x="0" y="0"/>
                  </a:moveTo>
                  <a:lnTo>
                    <a:pt x="22384" y="0"/>
                  </a:lnTo>
                  <a:lnTo>
                    <a:pt x="22384"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06" name="Google Shape;1206;p46"/>
          <p:cNvGrpSpPr/>
          <p:nvPr/>
        </p:nvGrpSpPr>
        <p:grpSpPr>
          <a:xfrm>
            <a:off x="4778762" y="2156489"/>
            <a:ext cx="398640" cy="398639"/>
            <a:chOff x="6295548" y="2638425"/>
            <a:chExt cx="381000" cy="380999"/>
          </a:xfrm>
        </p:grpSpPr>
        <p:sp>
          <p:nvSpPr>
            <p:cNvPr id="1207" name="Google Shape;1207;p46"/>
            <p:cNvSpPr/>
            <p:nvPr/>
          </p:nvSpPr>
          <p:spPr>
            <a:xfrm>
              <a:off x="6295548" y="2638425"/>
              <a:ext cx="156876" cy="112014"/>
            </a:xfrm>
            <a:custGeom>
              <a:rect b="b" l="l" r="r" t="t"/>
              <a:pathLst>
                <a:path extrusionOk="0" h="112014" w="156876">
                  <a:moveTo>
                    <a:pt x="156877" y="0"/>
                  </a:moveTo>
                  <a:lnTo>
                    <a:pt x="0" y="0"/>
                  </a:lnTo>
                  <a:lnTo>
                    <a:pt x="0" y="112014"/>
                  </a:lnTo>
                  <a:lnTo>
                    <a:pt x="156877" y="112014"/>
                  </a:lnTo>
                  <a:lnTo>
                    <a:pt x="156877" y="0"/>
                  </a:lnTo>
                  <a:close/>
                  <a:moveTo>
                    <a:pt x="67246" y="67246"/>
                  </a:moveTo>
                  <a:lnTo>
                    <a:pt x="44863" y="67246"/>
                  </a:lnTo>
                  <a:lnTo>
                    <a:pt x="44863" y="44863"/>
                  </a:lnTo>
                  <a:lnTo>
                    <a:pt x="67246" y="44863"/>
                  </a:lnTo>
                  <a:lnTo>
                    <a:pt x="67246" y="67246"/>
                  </a:lnTo>
                  <a:close/>
                  <a:moveTo>
                    <a:pt x="112109" y="67246"/>
                  </a:moveTo>
                  <a:lnTo>
                    <a:pt x="89725" y="67246"/>
                  </a:lnTo>
                  <a:lnTo>
                    <a:pt x="89725" y="44863"/>
                  </a:lnTo>
                  <a:lnTo>
                    <a:pt x="112109" y="44863"/>
                  </a:lnTo>
                  <a:lnTo>
                    <a:pt x="112109"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8" name="Google Shape;1208;p46"/>
            <p:cNvSpPr/>
            <p:nvPr/>
          </p:nvSpPr>
          <p:spPr>
            <a:xfrm>
              <a:off x="6362795" y="2918555"/>
              <a:ext cx="44862" cy="100869"/>
            </a:xfrm>
            <a:custGeom>
              <a:rect b="b" l="l" r="r" t="t"/>
              <a:pathLst>
                <a:path extrusionOk="0" h="100869" w="44862">
                  <a:moveTo>
                    <a:pt x="0" y="0"/>
                  </a:moveTo>
                  <a:lnTo>
                    <a:pt x="44863" y="0"/>
                  </a:lnTo>
                  <a:lnTo>
                    <a:pt x="44863" y="100870"/>
                  </a:lnTo>
                  <a:lnTo>
                    <a:pt x="0" y="10087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9" name="Google Shape;1209;p46"/>
            <p:cNvSpPr/>
            <p:nvPr/>
          </p:nvSpPr>
          <p:spPr>
            <a:xfrm>
              <a:off x="6452425" y="2721197"/>
              <a:ext cx="112013" cy="237934"/>
            </a:xfrm>
            <a:custGeom>
              <a:rect b="b" l="l" r="r" t="t"/>
              <a:pathLst>
                <a:path extrusionOk="0" h="237934" w="112013">
                  <a:moveTo>
                    <a:pt x="0" y="181927"/>
                  </a:moveTo>
                  <a:lnTo>
                    <a:pt x="112014" y="237934"/>
                  </a:lnTo>
                  <a:lnTo>
                    <a:pt x="112014" y="0"/>
                  </a:lnTo>
                  <a:lnTo>
                    <a:pt x="0" y="56007"/>
                  </a:lnTo>
                  <a:lnTo>
                    <a:pt x="0" y="18192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0" name="Google Shape;1210;p46"/>
            <p:cNvSpPr/>
            <p:nvPr/>
          </p:nvSpPr>
          <p:spPr>
            <a:xfrm>
              <a:off x="6340411" y="2784157"/>
              <a:ext cx="89630" cy="112013"/>
            </a:xfrm>
            <a:custGeom>
              <a:rect b="b" l="l" r="r" t="t"/>
              <a:pathLst>
                <a:path extrusionOk="0" h="112013" w="89630">
                  <a:moveTo>
                    <a:pt x="0" y="112014"/>
                  </a:moveTo>
                  <a:lnTo>
                    <a:pt x="89630" y="112014"/>
                  </a:lnTo>
                  <a:lnTo>
                    <a:pt x="89630" y="0"/>
                  </a:lnTo>
                  <a:lnTo>
                    <a:pt x="0" y="0"/>
                  </a:lnTo>
                  <a:lnTo>
                    <a:pt x="0" y="112014"/>
                  </a:lnTo>
                  <a:close/>
                  <a:moveTo>
                    <a:pt x="33623" y="44767"/>
                  </a:moveTo>
                  <a:lnTo>
                    <a:pt x="56007" y="44767"/>
                  </a:lnTo>
                  <a:lnTo>
                    <a:pt x="56007" y="67151"/>
                  </a:lnTo>
                  <a:lnTo>
                    <a:pt x="33623" y="67151"/>
                  </a:lnTo>
                  <a:lnTo>
                    <a:pt x="33623" y="4476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1" name="Google Shape;1211;p46"/>
            <p:cNvSpPr/>
            <p:nvPr/>
          </p:nvSpPr>
          <p:spPr>
            <a:xfrm>
              <a:off x="6586918" y="2687478"/>
              <a:ext cx="44862" cy="305181"/>
            </a:xfrm>
            <a:custGeom>
              <a:rect b="b" l="l" r="r" t="t"/>
              <a:pathLst>
                <a:path extrusionOk="0" h="305181" w="44862">
                  <a:moveTo>
                    <a:pt x="0" y="282797"/>
                  </a:moveTo>
                  <a:lnTo>
                    <a:pt x="44863" y="305181"/>
                  </a:lnTo>
                  <a:lnTo>
                    <a:pt x="44863" y="0"/>
                  </a:lnTo>
                  <a:lnTo>
                    <a:pt x="0" y="22384"/>
                  </a:lnTo>
                  <a:lnTo>
                    <a:pt x="0" y="28279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2" name="Google Shape;1212;p46"/>
            <p:cNvSpPr/>
            <p:nvPr/>
          </p:nvSpPr>
          <p:spPr>
            <a:xfrm>
              <a:off x="6295548" y="2808541"/>
              <a:ext cx="22383" cy="63341"/>
            </a:xfrm>
            <a:custGeom>
              <a:rect b="b" l="l" r="r" t="t"/>
              <a:pathLst>
                <a:path extrusionOk="0" h="63341" w="22383">
                  <a:moveTo>
                    <a:pt x="0" y="31623"/>
                  </a:moveTo>
                  <a:cubicBezTo>
                    <a:pt x="0" y="46196"/>
                    <a:pt x="9334" y="58674"/>
                    <a:pt x="22384" y="63341"/>
                  </a:cubicBezTo>
                  <a:lnTo>
                    <a:pt x="22384" y="0"/>
                  </a:lnTo>
                  <a:cubicBezTo>
                    <a:pt x="9334" y="4667"/>
                    <a:pt x="0" y="17050"/>
                    <a:pt x="0" y="31718"/>
                  </a:cubicBezTo>
                  <a:lnTo>
                    <a:pt x="0" y="3171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3" name="Google Shape;1213;p46"/>
            <p:cNvSpPr/>
            <p:nvPr/>
          </p:nvSpPr>
          <p:spPr>
            <a:xfrm>
              <a:off x="6654165" y="2795301"/>
              <a:ext cx="22383" cy="89630"/>
            </a:xfrm>
            <a:custGeom>
              <a:rect b="b" l="l" r="r" t="t"/>
              <a:pathLst>
                <a:path extrusionOk="0" h="89630" w="22383">
                  <a:moveTo>
                    <a:pt x="0" y="0"/>
                  </a:moveTo>
                  <a:lnTo>
                    <a:pt x="0" y="89630"/>
                  </a:lnTo>
                  <a:cubicBezTo>
                    <a:pt x="13621" y="79438"/>
                    <a:pt x="22384" y="63151"/>
                    <a:pt x="22384" y="44863"/>
                  </a:cubicBezTo>
                  <a:cubicBezTo>
                    <a:pt x="22384" y="26575"/>
                    <a:pt x="13525" y="10287"/>
                    <a:pt x="0" y="95"/>
                  </a:cubicBezTo>
                  <a:lnTo>
                    <a:pt x="0" y="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214" name="Google Shape;1214;p46"/>
          <p:cNvSpPr/>
          <p:nvPr/>
        </p:nvSpPr>
        <p:spPr>
          <a:xfrm>
            <a:off x="3966013" y="2156701"/>
            <a:ext cx="398244" cy="398045"/>
          </a:xfrm>
          <a:custGeom>
            <a:rect b="b" l="l" r="r" t="t"/>
            <a:pathLst>
              <a:path extrusionOk="0" h="380904" w="381095">
                <a:moveTo>
                  <a:pt x="381095" y="156877"/>
                </a:moveTo>
                <a:lnTo>
                  <a:pt x="347472" y="156877"/>
                </a:lnTo>
                <a:lnTo>
                  <a:pt x="347472" y="22384"/>
                </a:lnTo>
                <a:lnTo>
                  <a:pt x="257842" y="22384"/>
                </a:lnTo>
                <a:lnTo>
                  <a:pt x="257842" y="0"/>
                </a:lnTo>
                <a:lnTo>
                  <a:pt x="123349" y="0"/>
                </a:lnTo>
                <a:lnTo>
                  <a:pt x="123349" y="67246"/>
                </a:lnTo>
                <a:lnTo>
                  <a:pt x="179356" y="67246"/>
                </a:lnTo>
                <a:lnTo>
                  <a:pt x="179356" y="140875"/>
                </a:lnTo>
                <a:lnTo>
                  <a:pt x="126682" y="190500"/>
                </a:lnTo>
                <a:lnTo>
                  <a:pt x="179356" y="240125"/>
                </a:lnTo>
                <a:lnTo>
                  <a:pt x="179356" y="313754"/>
                </a:lnTo>
                <a:lnTo>
                  <a:pt x="123349" y="313754"/>
                </a:lnTo>
                <a:lnTo>
                  <a:pt x="123349" y="336137"/>
                </a:lnTo>
                <a:lnTo>
                  <a:pt x="56102" y="336137"/>
                </a:lnTo>
                <a:lnTo>
                  <a:pt x="56102" y="200215"/>
                </a:lnTo>
                <a:cubicBezTo>
                  <a:pt x="75438" y="195263"/>
                  <a:pt x="89725" y="177641"/>
                  <a:pt x="89725" y="156781"/>
                </a:cubicBezTo>
                <a:cubicBezTo>
                  <a:pt x="89725" y="132112"/>
                  <a:pt x="69628" y="111919"/>
                  <a:pt x="44863" y="111919"/>
                </a:cubicBezTo>
                <a:cubicBezTo>
                  <a:pt x="20098" y="111919"/>
                  <a:pt x="0" y="132017"/>
                  <a:pt x="0" y="156781"/>
                </a:cubicBezTo>
                <a:cubicBezTo>
                  <a:pt x="0" y="177641"/>
                  <a:pt x="14288" y="195167"/>
                  <a:pt x="33623" y="200215"/>
                </a:cubicBezTo>
                <a:lnTo>
                  <a:pt x="33623" y="358521"/>
                </a:lnTo>
                <a:lnTo>
                  <a:pt x="123254" y="358521"/>
                </a:lnTo>
                <a:lnTo>
                  <a:pt x="123254" y="380905"/>
                </a:lnTo>
                <a:lnTo>
                  <a:pt x="257746" y="380905"/>
                </a:lnTo>
                <a:lnTo>
                  <a:pt x="257746" y="358521"/>
                </a:lnTo>
                <a:lnTo>
                  <a:pt x="347377" y="358521"/>
                </a:lnTo>
                <a:lnTo>
                  <a:pt x="347377" y="224028"/>
                </a:lnTo>
                <a:lnTo>
                  <a:pt x="381000" y="224028"/>
                </a:lnTo>
                <a:lnTo>
                  <a:pt x="381000" y="156781"/>
                </a:lnTo>
                <a:close/>
                <a:moveTo>
                  <a:pt x="257842" y="67246"/>
                </a:moveTo>
                <a:lnTo>
                  <a:pt x="257842" y="44863"/>
                </a:lnTo>
                <a:lnTo>
                  <a:pt x="325088" y="44863"/>
                </a:lnTo>
                <a:lnTo>
                  <a:pt x="325088" y="156877"/>
                </a:lnTo>
                <a:lnTo>
                  <a:pt x="291465" y="156877"/>
                </a:lnTo>
                <a:lnTo>
                  <a:pt x="291465" y="179261"/>
                </a:lnTo>
                <a:lnTo>
                  <a:pt x="242602" y="179261"/>
                </a:lnTo>
                <a:lnTo>
                  <a:pt x="201835" y="140779"/>
                </a:lnTo>
                <a:lnTo>
                  <a:pt x="201835" y="67151"/>
                </a:lnTo>
                <a:lnTo>
                  <a:pt x="257842" y="67151"/>
                </a:lnTo>
                <a:close/>
                <a:moveTo>
                  <a:pt x="325088" y="336233"/>
                </a:moveTo>
                <a:lnTo>
                  <a:pt x="257842" y="336233"/>
                </a:lnTo>
                <a:lnTo>
                  <a:pt x="257842" y="313849"/>
                </a:lnTo>
                <a:lnTo>
                  <a:pt x="201835" y="313849"/>
                </a:lnTo>
                <a:lnTo>
                  <a:pt x="201835" y="240221"/>
                </a:lnTo>
                <a:lnTo>
                  <a:pt x="242602" y="201740"/>
                </a:lnTo>
                <a:lnTo>
                  <a:pt x="291465" y="201740"/>
                </a:lnTo>
                <a:lnTo>
                  <a:pt x="291465" y="224123"/>
                </a:lnTo>
                <a:lnTo>
                  <a:pt x="325088" y="224123"/>
                </a:lnTo>
                <a:lnTo>
                  <a:pt x="325088" y="33613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215" name="Google Shape;1215;p46"/>
          <p:cNvGrpSpPr/>
          <p:nvPr/>
        </p:nvGrpSpPr>
        <p:grpSpPr>
          <a:xfrm>
            <a:off x="3211110" y="2156489"/>
            <a:ext cx="281440" cy="398640"/>
            <a:chOff x="4797266" y="2638425"/>
            <a:chExt cx="268986" cy="381000"/>
          </a:xfrm>
        </p:grpSpPr>
        <p:sp>
          <p:nvSpPr>
            <p:cNvPr id="1216" name="Google Shape;1216;p46"/>
            <p:cNvSpPr/>
            <p:nvPr/>
          </p:nvSpPr>
          <p:spPr>
            <a:xfrm>
              <a:off x="4864512" y="2705671"/>
              <a:ext cx="134493" cy="67246"/>
            </a:xfrm>
            <a:custGeom>
              <a:rect b="b" l="l" r="r" t="t"/>
              <a:pathLst>
                <a:path extrusionOk="0" h="67246" w="134493">
                  <a:moveTo>
                    <a:pt x="0" y="0"/>
                  </a:moveTo>
                  <a:lnTo>
                    <a:pt x="134493" y="0"/>
                  </a:lnTo>
                  <a:lnTo>
                    <a:pt x="134493" y="67246"/>
                  </a:lnTo>
                  <a:lnTo>
                    <a:pt x="0" y="67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17" name="Google Shape;1217;p46"/>
            <p:cNvSpPr/>
            <p:nvPr/>
          </p:nvSpPr>
          <p:spPr>
            <a:xfrm>
              <a:off x="4797266" y="2638425"/>
              <a:ext cx="268986" cy="381000"/>
            </a:xfrm>
            <a:custGeom>
              <a:rect b="b" l="l" r="r" t="t"/>
              <a:pathLst>
                <a:path extrusionOk="0" h="381000" w="268986">
                  <a:moveTo>
                    <a:pt x="0" y="0"/>
                  </a:moveTo>
                  <a:lnTo>
                    <a:pt x="0" y="381000"/>
                  </a:lnTo>
                  <a:lnTo>
                    <a:pt x="268986" y="381000"/>
                  </a:lnTo>
                  <a:lnTo>
                    <a:pt x="268986" y="0"/>
                  </a:lnTo>
                  <a:lnTo>
                    <a:pt x="0" y="0"/>
                  </a:lnTo>
                  <a:close/>
                  <a:moveTo>
                    <a:pt x="111538" y="318421"/>
                  </a:moveTo>
                  <a:lnTo>
                    <a:pt x="95726" y="334232"/>
                  </a:lnTo>
                  <a:lnTo>
                    <a:pt x="79915" y="318421"/>
                  </a:lnTo>
                  <a:lnTo>
                    <a:pt x="64103" y="334232"/>
                  </a:lnTo>
                  <a:lnTo>
                    <a:pt x="48292" y="318421"/>
                  </a:lnTo>
                  <a:lnTo>
                    <a:pt x="64103" y="302609"/>
                  </a:lnTo>
                  <a:lnTo>
                    <a:pt x="48292" y="286798"/>
                  </a:lnTo>
                  <a:lnTo>
                    <a:pt x="64103" y="270986"/>
                  </a:lnTo>
                  <a:lnTo>
                    <a:pt x="79915" y="286798"/>
                  </a:lnTo>
                  <a:lnTo>
                    <a:pt x="95726" y="270986"/>
                  </a:lnTo>
                  <a:lnTo>
                    <a:pt x="111538" y="286798"/>
                  </a:lnTo>
                  <a:lnTo>
                    <a:pt x="95726" y="302609"/>
                  </a:lnTo>
                  <a:lnTo>
                    <a:pt x="111538" y="318421"/>
                  </a:lnTo>
                  <a:close/>
                  <a:moveTo>
                    <a:pt x="112109" y="224123"/>
                  </a:moveTo>
                  <a:lnTo>
                    <a:pt x="89726" y="224123"/>
                  </a:lnTo>
                  <a:lnTo>
                    <a:pt x="89726" y="246507"/>
                  </a:lnTo>
                  <a:lnTo>
                    <a:pt x="67342" y="246507"/>
                  </a:lnTo>
                  <a:lnTo>
                    <a:pt x="67342" y="224123"/>
                  </a:lnTo>
                  <a:lnTo>
                    <a:pt x="44958" y="224123"/>
                  </a:lnTo>
                  <a:lnTo>
                    <a:pt x="44958" y="201740"/>
                  </a:lnTo>
                  <a:lnTo>
                    <a:pt x="67342" y="201740"/>
                  </a:lnTo>
                  <a:lnTo>
                    <a:pt x="67342" y="179356"/>
                  </a:lnTo>
                  <a:lnTo>
                    <a:pt x="89726" y="179356"/>
                  </a:lnTo>
                  <a:lnTo>
                    <a:pt x="89726" y="201740"/>
                  </a:lnTo>
                  <a:lnTo>
                    <a:pt x="112109" y="201740"/>
                  </a:lnTo>
                  <a:lnTo>
                    <a:pt x="112109" y="224123"/>
                  </a:lnTo>
                  <a:close/>
                  <a:moveTo>
                    <a:pt x="224123" y="336137"/>
                  </a:moveTo>
                  <a:lnTo>
                    <a:pt x="156877" y="336137"/>
                  </a:lnTo>
                  <a:lnTo>
                    <a:pt x="156877" y="313754"/>
                  </a:lnTo>
                  <a:lnTo>
                    <a:pt x="224123" y="313754"/>
                  </a:lnTo>
                  <a:lnTo>
                    <a:pt x="224123" y="336137"/>
                  </a:lnTo>
                  <a:close/>
                  <a:moveTo>
                    <a:pt x="224123" y="291275"/>
                  </a:moveTo>
                  <a:lnTo>
                    <a:pt x="156877" y="291275"/>
                  </a:lnTo>
                  <a:lnTo>
                    <a:pt x="156877" y="268891"/>
                  </a:lnTo>
                  <a:lnTo>
                    <a:pt x="224123" y="268891"/>
                  </a:lnTo>
                  <a:lnTo>
                    <a:pt x="224123" y="291275"/>
                  </a:lnTo>
                  <a:close/>
                  <a:moveTo>
                    <a:pt x="224123" y="224028"/>
                  </a:moveTo>
                  <a:lnTo>
                    <a:pt x="156877" y="224028"/>
                  </a:lnTo>
                  <a:lnTo>
                    <a:pt x="156877" y="201644"/>
                  </a:lnTo>
                  <a:lnTo>
                    <a:pt x="224123" y="201644"/>
                  </a:lnTo>
                  <a:lnTo>
                    <a:pt x="224123" y="224028"/>
                  </a:lnTo>
                  <a:close/>
                  <a:moveTo>
                    <a:pt x="224123" y="156781"/>
                  </a:moveTo>
                  <a:lnTo>
                    <a:pt x="44863" y="156781"/>
                  </a:lnTo>
                  <a:lnTo>
                    <a:pt x="44863" y="44767"/>
                  </a:lnTo>
                  <a:lnTo>
                    <a:pt x="224123" y="44767"/>
                  </a:lnTo>
                  <a:lnTo>
                    <a:pt x="224123" y="15678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18" name="Google Shape;1218;p46"/>
          <p:cNvGrpSpPr/>
          <p:nvPr/>
        </p:nvGrpSpPr>
        <p:grpSpPr>
          <a:xfrm>
            <a:off x="2339482" y="2156489"/>
            <a:ext cx="398540" cy="398540"/>
            <a:chOff x="3964209" y="2638425"/>
            <a:chExt cx="380904" cy="380904"/>
          </a:xfrm>
        </p:grpSpPr>
        <p:sp>
          <p:nvSpPr>
            <p:cNvPr id="1219" name="Google Shape;1219;p46"/>
            <p:cNvSpPr/>
            <p:nvPr/>
          </p:nvSpPr>
          <p:spPr>
            <a:xfrm>
              <a:off x="3964209" y="2638425"/>
              <a:ext cx="380904" cy="380904"/>
            </a:xfrm>
            <a:custGeom>
              <a:rect b="b" l="l" r="r" t="t"/>
              <a:pathLst>
                <a:path extrusionOk="0" h="380904" w="380904">
                  <a:moveTo>
                    <a:pt x="201644" y="179261"/>
                  </a:moveTo>
                  <a:lnTo>
                    <a:pt x="201644" y="0"/>
                  </a:lnTo>
                  <a:lnTo>
                    <a:pt x="179260" y="0"/>
                  </a:lnTo>
                  <a:lnTo>
                    <a:pt x="179260" y="22765"/>
                  </a:lnTo>
                  <a:cubicBezTo>
                    <a:pt x="95345" y="28289"/>
                    <a:pt x="28289" y="95250"/>
                    <a:pt x="22765" y="179261"/>
                  </a:cubicBezTo>
                  <a:lnTo>
                    <a:pt x="0" y="179261"/>
                  </a:lnTo>
                  <a:lnTo>
                    <a:pt x="0" y="201644"/>
                  </a:lnTo>
                  <a:lnTo>
                    <a:pt x="179260" y="201644"/>
                  </a:lnTo>
                  <a:lnTo>
                    <a:pt x="179260" y="380905"/>
                  </a:lnTo>
                  <a:lnTo>
                    <a:pt x="201644" y="380905"/>
                  </a:lnTo>
                  <a:lnTo>
                    <a:pt x="201644" y="358140"/>
                  </a:lnTo>
                  <a:cubicBezTo>
                    <a:pt x="285559" y="352615"/>
                    <a:pt x="352616" y="285655"/>
                    <a:pt x="358140" y="201644"/>
                  </a:cubicBezTo>
                  <a:lnTo>
                    <a:pt x="380905" y="201644"/>
                  </a:lnTo>
                  <a:lnTo>
                    <a:pt x="380905" y="179261"/>
                  </a:lnTo>
                  <a:lnTo>
                    <a:pt x="201644" y="179261"/>
                  </a:lnTo>
                  <a:close/>
                  <a:moveTo>
                    <a:pt x="179260" y="179261"/>
                  </a:moveTo>
                  <a:lnTo>
                    <a:pt x="45244" y="179261"/>
                  </a:lnTo>
                  <a:cubicBezTo>
                    <a:pt x="50673" y="107823"/>
                    <a:pt x="107918" y="50673"/>
                    <a:pt x="179260" y="45244"/>
                  </a:cubicBezTo>
                  <a:lnTo>
                    <a:pt x="179260" y="179261"/>
                  </a:lnTo>
                  <a:close/>
                  <a:moveTo>
                    <a:pt x="201644" y="335756"/>
                  </a:moveTo>
                  <a:lnTo>
                    <a:pt x="201644" y="201740"/>
                  </a:lnTo>
                  <a:lnTo>
                    <a:pt x="335661" y="201740"/>
                  </a:lnTo>
                  <a:cubicBezTo>
                    <a:pt x="330232" y="273177"/>
                    <a:pt x="272987" y="330327"/>
                    <a:pt x="201644" y="335756"/>
                  </a:cubicBezTo>
                  <a:lnTo>
                    <a:pt x="201644" y="33575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0" name="Google Shape;1220;p46"/>
            <p:cNvSpPr/>
            <p:nvPr/>
          </p:nvSpPr>
          <p:spPr>
            <a:xfrm>
              <a:off x="4001166" y="2864548"/>
              <a:ext cx="63245" cy="63245"/>
            </a:xfrm>
            <a:custGeom>
              <a:rect b="b" l="l" r="r" t="t"/>
              <a:pathLst>
                <a:path extrusionOk="0" h="63245" w="63245">
                  <a:moveTo>
                    <a:pt x="47434" y="31623"/>
                  </a:moveTo>
                  <a:lnTo>
                    <a:pt x="63246" y="15812"/>
                  </a:lnTo>
                  <a:lnTo>
                    <a:pt x="47434" y="0"/>
                  </a:lnTo>
                  <a:lnTo>
                    <a:pt x="31623" y="15812"/>
                  </a:lnTo>
                  <a:lnTo>
                    <a:pt x="15811" y="0"/>
                  </a:lnTo>
                  <a:lnTo>
                    <a:pt x="0" y="15812"/>
                  </a:lnTo>
                  <a:lnTo>
                    <a:pt x="15811" y="31623"/>
                  </a:lnTo>
                  <a:lnTo>
                    <a:pt x="0" y="47435"/>
                  </a:lnTo>
                  <a:lnTo>
                    <a:pt x="15811" y="63246"/>
                  </a:lnTo>
                  <a:lnTo>
                    <a:pt x="31623" y="47435"/>
                  </a:lnTo>
                  <a:lnTo>
                    <a:pt x="47434" y="63246"/>
                  </a:lnTo>
                  <a:lnTo>
                    <a:pt x="63246" y="47435"/>
                  </a:lnTo>
                  <a:lnTo>
                    <a:pt x="47434" y="31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1" name="Google Shape;1221;p46"/>
            <p:cNvSpPr/>
            <p:nvPr/>
          </p:nvSpPr>
          <p:spPr>
            <a:xfrm>
              <a:off x="4202715" y="2653093"/>
              <a:ext cx="63245" cy="63245"/>
            </a:xfrm>
            <a:custGeom>
              <a:rect b="b" l="l" r="r" t="t"/>
              <a:pathLst>
                <a:path extrusionOk="0" h="63245" w="63245">
                  <a:moveTo>
                    <a:pt x="15812" y="63246"/>
                  </a:moveTo>
                  <a:lnTo>
                    <a:pt x="31623" y="47434"/>
                  </a:lnTo>
                  <a:lnTo>
                    <a:pt x="47435" y="63246"/>
                  </a:lnTo>
                  <a:lnTo>
                    <a:pt x="63246" y="47434"/>
                  </a:lnTo>
                  <a:lnTo>
                    <a:pt x="47435" y="31623"/>
                  </a:lnTo>
                  <a:lnTo>
                    <a:pt x="63246" y="15811"/>
                  </a:lnTo>
                  <a:lnTo>
                    <a:pt x="47435" y="0"/>
                  </a:lnTo>
                  <a:lnTo>
                    <a:pt x="31623" y="15811"/>
                  </a:lnTo>
                  <a:lnTo>
                    <a:pt x="15812" y="0"/>
                  </a:lnTo>
                  <a:lnTo>
                    <a:pt x="0" y="15811"/>
                  </a:lnTo>
                  <a:lnTo>
                    <a:pt x="15812" y="31623"/>
                  </a:lnTo>
                  <a:lnTo>
                    <a:pt x="0" y="47434"/>
                  </a:lnTo>
                  <a:lnTo>
                    <a:pt x="15812" y="6324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2" name="Google Shape;1222;p46"/>
            <p:cNvSpPr/>
            <p:nvPr/>
          </p:nvSpPr>
          <p:spPr>
            <a:xfrm>
              <a:off x="4266628" y="2728055"/>
              <a:ext cx="67246" cy="67246"/>
            </a:xfrm>
            <a:custGeom>
              <a:rect b="b" l="l" r="r" t="t"/>
              <a:pathLst>
                <a:path extrusionOk="0" h="67246" w="67246">
                  <a:moveTo>
                    <a:pt x="67246" y="33623"/>
                  </a:moveTo>
                  <a:cubicBezTo>
                    <a:pt x="67246" y="52197"/>
                    <a:pt x="52197" y="67246"/>
                    <a:pt x="33623" y="67246"/>
                  </a:cubicBezTo>
                  <a:cubicBezTo>
                    <a:pt x="15050" y="67246"/>
                    <a:pt x="0" y="52197"/>
                    <a:pt x="0" y="33623"/>
                  </a:cubicBezTo>
                  <a:cubicBezTo>
                    <a:pt x="0" y="15049"/>
                    <a:pt x="15050" y="0"/>
                    <a:pt x="33623" y="0"/>
                  </a:cubicBezTo>
                  <a:cubicBezTo>
                    <a:pt x="52197" y="0"/>
                    <a:pt x="67246" y="15049"/>
                    <a:pt x="67246" y="33623"/>
                  </a:cubicBezTo>
                  <a:lnTo>
                    <a:pt x="67246"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3" name="Google Shape;1223;p46"/>
            <p:cNvSpPr/>
            <p:nvPr/>
          </p:nvSpPr>
          <p:spPr>
            <a:xfrm>
              <a:off x="4053744" y="2940939"/>
              <a:ext cx="67246" cy="67246"/>
            </a:xfrm>
            <a:custGeom>
              <a:rect b="b" l="l" r="r" t="t"/>
              <a:pathLst>
                <a:path extrusionOk="0" h="67246" w="67246">
                  <a:moveTo>
                    <a:pt x="67246" y="33623"/>
                  </a:moveTo>
                  <a:cubicBezTo>
                    <a:pt x="67246" y="52197"/>
                    <a:pt x="52197" y="67246"/>
                    <a:pt x="33623" y="67246"/>
                  </a:cubicBezTo>
                  <a:cubicBezTo>
                    <a:pt x="15050" y="67246"/>
                    <a:pt x="0" y="52197"/>
                    <a:pt x="0" y="33623"/>
                  </a:cubicBezTo>
                  <a:cubicBezTo>
                    <a:pt x="0" y="15049"/>
                    <a:pt x="15050" y="0"/>
                    <a:pt x="33623" y="0"/>
                  </a:cubicBezTo>
                  <a:cubicBezTo>
                    <a:pt x="52197" y="0"/>
                    <a:pt x="67246" y="15049"/>
                    <a:pt x="67246" y="33623"/>
                  </a:cubicBezTo>
                  <a:lnTo>
                    <a:pt x="67246"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4" name="Google Shape;1224;p46"/>
            <p:cNvSpPr/>
            <p:nvPr/>
          </p:nvSpPr>
          <p:spPr>
            <a:xfrm>
              <a:off x="4076223" y="2728150"/>
              <a:ext cx="44767" cy="67246"/>
            </a:xfrm>
            <a:custGeom>
              <a:rect b="b" l="l" r="r" t="t"/>
              <a:pathLst>
                <a:path extrusionOk="0" h="67246" w="44767">
                  <a:moveTo>
                    <a:pt x="22384" y="44768"/>
                  </a:moveTo>
                  <a:lnTo>
                    <a:pt x="44767" y="44768"/>
                  </a:lnTo>
                  <a:lnTo>
                    <a:pt x="44767" y="22384"/>
                  </a:lnTo>
                  <a:lnTo>
                    <a:pt x="22384" y="22384"/>
                  </a:lnTo>
                  <a:lnTo>
                    <a:pt x="22384" y="0"/>
                  </a:lnTo>
                  <a:lnTo>
                    <a:pt x="0" y="0"/>
                  </a:lnTo>
                  <a:lnTo>
                    <a:pt x="0" y="67247"/>
                  </a:lnTo>
                  <a:lnTo>
                    <a:pt x="22384" y="67247"/>
                  </a:lnTo>
                  <a:lnTo>
                    <a:pt x="22384"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5" name="Google Shape;1225;p46"/>
            <p:cNvSpPr/>
            <p:nvPr/>
          </p:nvSpPr>
          <p:spPr>
            <a:xfrm>
              <a:off x="4188237" y="2862548"/>
              <a:ext cx="22383" cy="22383"/>
            </a:xfrm>
            <a:custGeom>
              <a:rect b="b" l="l" r="r" t="t"/>
              <a:pathLst>
                <a:path extrusionOk="0" h="22383" w="22383">
                  <a:moveTo>
                    <a:pt x="0" y="0"/>
                  </a:moveTo>
                  <a:lnTo>
                    <a:pt x="22384" y="0"/>
                  </a:lnTo>
                  <a:lnTo>
                    <a:pt x="22384"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6" name="Google Shape;1226;p46"/>
            <p:cNvSpPr/>
            <p:nvPr/>
          </p:nvSpPr>
          <p:spPr>
            <a:xfrm>
              <a:off x="4233100" y="2862548"/>
              <a:ext cx="22383" cy="22383"/>
            </a:xfrm>
            <a:custGeom>
              <a:rect b="b" l="l" r="r" t="t"/>
              <a:pathLst>
                <a:path extrusionOk="0" h="22383" w="22383">
                  <a:moveTo>
                    <a:pt x="0" y="0"/>
                  </a:moveTo>
                  <a:lnTo>
                    <a:pt x="22384" y="0"/>
                  </a:lnTo>
                  <a:lnTo>
                    <a:pt x="22384"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7" name="Google Shape;1227;p46"/>
            <p:cNvSpPr/>
            <p:nvPr/>
          </p:nvSpPr>
          <p:spPr>
            <a:xfrm>
              <a:off x="4210621" y="2907411"/>
              <a:ext cx="22383" cy="22383"/>
            </a:xfrm>
            <a:custGeom>
              <a:rect b="b" l="l" r="r" t="t"/>
              <a:pathLst>
                <a:path extrusionOk="0" h="22383" w="22383">
                  <a:moveTo>
                    <a:pt x="0" y="0"/>
                  </a:moveTo>
                  <a:lnTo>
                    <a:pt x="22384" y="0"/>
                  </a:lnTo>
                  <a:lnTo>
                    <a:pt x="22384"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28" name="Google Shape;1228;p46"/>
          <p:cNvGrpSpPr/>
          <p:nvPr/>
        </p:nvGrpSpPr>
        <p:grpSpPr>
          <a:xfrm>
            <a:off x="1608376" y="2156489"/>
            <a:ext cx="234500" cy="398639"/>
            <a:chOff x="3265455" y="2638425"/>
            <a:chExt cx="224123" cy="380999"/>
          </a:xfrm>
        </p:grpSpPr>
        <p:sp>
          <p:nvSpPr>
            <p:cNvPr id="1229" name="Google Shape;1229;p46"/>
            <p:cNvSpPr/>
            <p:nvPr/>
          </p:nvSpPr>
          <p:spPr>
            <a:xfrm>
              <a:off x="3265455" y="2963418"/>
              <a:ext cx="224123" cy="56006"/>
            </a:xfrm>
            <a:custGeom>
              <a:rect b="b" l="l" r="r" t="t"/>
              <a:pathLst>
                <a:path extrusionOk="0" h="56006" w="224123">
                  <a:moveTo>
                    <a:pt x="201644" y="0"/>
                  </a:moveTo>
                  <a:lnTo>
                    <a:pt x="22384" y="0"/>
                  </a:lnTo>
                  <a:cubicBezTo>
                    <a:pt x="10001" y="0"/>
                    <a:pt x="0" y="10001"/>
                    <a:pt x="0" y="22384"/>
                  </a:cubicBezTo>
                  <a:lnTo>
                    <a:pt x="0" y="56007"/>
                  </a:lnTo>
                  <a:lnTo>
                    <a:pt x="224123" y="56007"/>
                  </a:lnTo>
                  <a:lnTo>
                    <a:pt x="224123" y="22384"/>
                  </a:lnTo>
                  <a:cubicBezTo>
                    <a:pt x="224123" y="10001"/>
                    <a:pt x="214122" y="0"/>
                    <a:pt x="201740" y="0"/>
                  </a:cubicBezTo>
                  <a:lnTo>
                    <a:pt x="20174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0" name="Google Shape;1230;p46"/>
            <p:cNvSpPr/>
            <p:nvPr/>
          </p:nvSpPr>
          <p:spPr>
            <a:xfrm>
              <a:off x="3287839" y="2896171"/>
              <a:ext cx="179260" cy="44767"/>
            </a:xfrm>
            <a:custGeom>
              <a:rect b="b" l="l" r="r" t="t"/>
              <a:pathLst>
                <a:path extrusionOk="0" h="44767" w="179260">
                  <a:moveTo>
                    <a:pt x="179261" y="22384"/>
                  </a:moveTo>
                  <a:cubicBezTo>
                    <a:pt x="179261" y="10001"/>
                    <a:pt x="169259" y="0"/>
                    <a:pt x="156877" y="0"/>
                  </a:cubicBezTo>
                  <a:lnTo>
                    <a:pt x="22384" y="0"/>
                  </a:lnTo>
                  <a:cubicBezTo>
                    <a:pt x="10001" y="0"/>
                    <a:pt x="0" y="10001"/>
                    <a:pt x="0" y="22384"/>
                  </a:cubicBezTo>
                  <a:lnTo>
                    <a:pt x="0" y="44768"/>
                  </a:lnTo>
                  <a:lnTo>
                    <a:pt x="179261" y="44768"/>
                  </a:lnTo>
                  <a:lnTo>
                    <a:pt x="179261"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1" name="Google Shape;1231;p46"/>
            <p:cNvSpPr/>
            <p:nvPr/>
          </p:nvSpPr>
          <p:spPr>
            <a:xfrm>
              <a:off x="3316604" y="2851308"/>
              <a:ext cx="121634" cy="22479"/>
            </a:xfrm>
            <a:custGeom>
              <a:rect b="b" l="l" r="r" t="t"/>
              <a:pathLst>
                <a:path extrusionOk="0" h="22479" w="121634">
                  <a:moveTo>
                    <a:pt x="4858" y="0"/>
                  </a:moveTo>
                  <a:cubicBezTo>
                    <a:pt x="4286" y="0"/>
                    <a:pt x="3810" y="0"/>
                    <a:pt x="3239" y="0"/>
                  </a:cubicBezTo>
                  <a:lnTo>
                    <a:pt x="0" y="22479"/>
                  </a:lnTo>
                  <a:lnTo>
                    <a:pt x="121634" y="22479"/>
                  </a:lnTo>
                  <a:lnTo>
                    <a:pt x="118396" y="0"/>
                  </a:lnTo>
                  <a:cubicBezTo>
                    <a:pt x="117824" y="0"/>
                    <a:pt x="117348" y="0"/>
                    <a:pt x="116777" y="0"/>
                  </a:cubicBezTo>
                  <a:lnTo>
                    <a:pt x="4763"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2" name="Google Shape;1232;p46"/>
            <p:cNvSpPr/>
            <p:nvPr/>
          </p:nvSpPr>
          <p:spPr>
            <a:xfrm>
              <a:off x="3329948" y="2638425"/>
              <a:ext cx="94947" cy="89630"/>
            </a:xfrm>
            <a:custGeom>
              <a:rect b="b" l="l" r="r" t="t"/>
              <a:pathLst>
                <a:path extrusionOk="0" h="89630" w="94947">
                  <a:moveTo>
                    <a:pt x="2658" y="89630"/>
                  </a:moveTo>
                  <a:lnTo>
                    <a:pt x="92289" y="89630"/>
                  </a:lnTo>
                  <a:lnTo>
                    <a:pt x="94289" y="77629"/>
                  </a:lnTo>
                  <a:cubicBezTo>
                    <a:pt x="98480" y="52483"/>
                    <a:pt x="82192" y="29337"/>
                    <a:pt x="58665" y="23717"/>
                  </a:cubicBezTo>
                  <a:lnTo>
                    <a:pt x="58665" y="0"/>
                  </a:lnTo>
                  <a:lnTo>
                    <a:pt x="36282" y="0"/>
                  </a:lnTo>
                  <a:lnTo>
                    <a:pt x="36282" y="23717"/>
                  </a:lnTo>
                  <a:cubicBezTo>
                    <a:pt x="12755" y="29432"/>
                    <a:pt x="-3533" y="52578"/>
                    <a:pt x="658" y="77629"/>
                  </a:cubicBezTo>
                  <a:lnTo>
                    <a:pt x="2658" y="8963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3" name="Google Shape;1233;p46"/>
            <p:cNvSpPr/>
            <p:nvPr/>
          </p:nvSpPr>
          <p:spPr>
            <a:xfrm>
              <a:off x="3335750" y="2750534"/>
              <a:ext cx="83343" cy="22383"/>
            </a:xfrm>
            <a:custGeom>
              <a:rect b="b" l="l" r="r" t="t"/>
              <a:pathLst>
                <a:path extrusionOk="0" h="22383" w="83343">
                  <a:moveTo>
                    <a:pt x="95" y="22384"/>
                  </a:moveTo>
                  <a:lnTo>
                    <a:pt x="83344" y="22384"/>
                  </a:lnTo>
                  <a:lnTo>
                    <a:pt x="80105" y="0"/>
                  </a:lnTo>
                  <a:lnTo>
                    <a:pt x="3239" y="0"/>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4" name="Google Shape;1234;p46"/>
            <p:cNvSpPr/>
            <p:nvPr/>
          </p:nvSpPr>
          <p:spPr>
            <a:xfrm>
              <a:off x="3304698" y="2795397"/>
              <a:ext cx="145542" cy="33527"/>
            </a:xfrm>
            <a:custGeom>
              <a:rect b="b" l="l" r="r" t="t"/>
              <a:pathLst>
                <a:path extrusionOk="0" h="33527" w="145542">
                  <a:moveTo>
                    <a:pt x="16764" y="33528"/>
                  </a:moveTo>
                  <a:lnTo>
                    <a:pt x="128778" y="33528"/>
                  </a:lnTo>
                  <a:cubicBezTo>
                    <a:pt x="138017" y="33528"/>
                    <a:pt x="145542" y="26003"/>
                    <a:pt x="145542" y="16764"/>
                  </a:cubicBezTo>
                  <a:cubicBezTo>
                    <a:pt x="145542" y="7525"/>
                    <a:pt x="138017" y="0"/>
                    <a:pt x="128778" y="0"/>
                  </a:cubicBezTo>
                  <a:lnTo>
                    <a:pt x="16764" y="0"/>
                  </a:lnTo>
                  <a:cubicBezTo>
                    <a:pt x="7525" y="0"/>
                    <a:pt x="0" y="7525"/>
                    <a:pt x="0" y="16764"/>
                  </a:cubicBezTo>
                  <a:cubicBezTo>
                    <a:pt x="0" y="26003"/>
                    <a:pt x="7525" y="33528"/>
                    <a:pt x="16764" y="33528"/>
                  </a:cubicBezTo>
                  <a:lnTo>
                    <a:pt x="16764" y="3352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35" name="Google Shape;1235;p46"/>
          <p:cNvGrpSpPr/>
          <p:nvPr/>
        </p:nvGrpSpPr>
        <p:grpSpPr>
          <a:xfrm>
            <a:off x="713130" y="2156489"/>
            <a:ext cx="398640" cy="398639"/>
            <a:chOff x="2409825" y="2638425"/>
            <a:chExt cx="381000" cy="380999"/>
          </a:xfrm>
        </p:grpSpPr>
        <p:sp>
          <p:nvSpPr>
            <p:cNvPr id="1236" name="Google Shape;1236;p46"/>
            <p:cNvSpPr/>
            <p:nvPr/>
          </p:nvSpPr>
          <p:spPr>
            <a:xfrm>
              <a:off x="2409825" y="2817685"/>
              <a:ext cx="381000" cy="201739"/>
            </a:xfrm>
            <a:custGeom>
              <a:rect b="b" l="l" r="r" t="t"/>
              <a:pathLst>
                <a:path extrusionOk="0" h="201739" w="381000">
                  <a:moveTo>
                    <a:pt x="0" y="201740"/>
                  </a:moveTo>
                  <a:lnTo>
                    <a:pt x="381000" y="201740"/>
                  </a:lnTo>
                  <a:lnTo>
                    <a:pt x="381000" y="0"/>
                  </a:lnTo>
                  <a:lnTo>
                    <a:pt x="0" y="0"/>
                  </a:lnTo>
                  <a:lnTo>
                    <a:pt x="0" y="201740"/>
                  </a:lnTo>
                  <a:close/>
                  <a:moveTo>
                    <a:pt x="189452" y="27908"/>
                  </a:moveTo>
                  <a:lnTo>
                    <a:pt x="257080" y="95536"/>
                  </a:lnTo>
                  <a:lnTo>
                    <a:pt x="297752" y="47435"/>
                  </a:lnTo>
                  <a:lnTo>
                    <a:pt x="278606" y="44672"/>
                  </a:lnTo>
                  <a:lnTo>
                    <a:pt x="281750" y="22479"/>
                  </a:lnTo>
                  <a:lnTo>
                    <a:pt x="329279" y="29242"/>
                  </a:lnTo>
                  <a:lnTo>
                    <a:pt x="336042" y="76771"/>
                  </a:lnTo>
                  <a:lnTo>
                    <a:pt x="313849" y="79915"/>
                  </a:lnTo>
                  <a:lnTo>
                    <a:pt x="311753" y="65437"/>
                  </a:lnTo>
                  <a:lnTo>
                    <a:pt x="258413" y="128492"/>
                  </a:lnTo>
                  <a:lnTo>
                    <a:pt x="191548" y="61627"/>
                  </a:lnTo>
                  <a:lnTo>
                    <a:pt x="160115" y="102013"/>
                  </a:lnTo>
                  <a:lnTo>
                    <a:pt x="142399" y="88297"/>
                  </a:lnTo>
                  <a:lnTo>
                    <a:pt x="189452" y="27813"/>
                  </a:lnTo>
                  <a:close/>
                  <a:moveTo>
                    <a:pt x="44863" y="44767"/>
                  </a:moveTo>
                  <a:lnTo>
                    <a:pt x="112109" y="44767"/>
                  </a:lnTo>
                  <a:lnTo>
                    <a:pt x="112109" y="67151"/>
                  </a:lnTo>
                  <a:lnTo>
                    <a:pt x="44863" y="67151"/>
                  </a:lnTo>
                  <a:lnTo>
                    <a:pt x="44863" y="44767"/>
                  </a:lnTo>
                  <a:close/>
                  <a:moveTo>
                    <a:pt x="44863" y="89630"/>
                  </a:moveTo>
                  <a:lnTo>
                    <a:pt x="112109" y="89630"/>
                  </a:lnTo>
                  <a:lnTo>
                    <a:pt x="112109" y="112014"/>
                  </a:lnTo>
                  <a:lnTo>
                    <a:pt x="44863" y="112014"/>
                  </a:lnTo>
                  <a:lnTo>
                    <a:pt x="44863" y="89630"/>
                  </a:lnTo>
                  <a:close/>
                  <a:moveTo>
                    <a:pt x="44863" y="134493"/>
                  </a:moveTo>
                  <a:lnTo>
                    <a:pt x="112109" y="134493"/>
                  </a:lnTo>
                  <a:lnTo>
                    <a:pt x="112109" y="156877"/>
                  </a:lnTo>
                  <a:lnTo>
                    <a:pt x="44863" y="156877"/>
                  </a:lnTo>
                  <a:lnTo>
                    <a:pt x="44863" y="13449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37" name="Google Shape;1237;p46"/>
            <p:cNvSpPr/>
            <p:nvPr/>
          </p:nvSpPr>
          <p:spPr>
            <a:xfrm>
              <a:off x="2409825" y="2638425"/>
              <a:ext cx="381000" cy="156876"/>
            </a:xfrm>
            <a:custGeom>
              <a:rect b="b" l="l" r="r" t="t"/>
              <a:pathLst>
                <a:path extrusionOk="0" h="156876" w="381000">
                  <a:moveTo>
                    <a:pt x="346805" y="56007"/>
                  </a:moveTo>
                  <a:cubicBezTo>
                    <a:pt x="347186" y="59627"/>
                    <a:pt x="347377" y="63341"/>
                    <a:pt x="347377" y="67246"/>
                  </a:cubicBezTo>
                  <a:cubicBezTo>
                    <a:pt x="347377" y="104965"/>
                    <a:pt x="327660" y="134493"/>
                    <a:pt x="302514" y="134493"/>
                  </a:cubicBezTo>
                  <a:lnTo>
                    <a:pt x="302514" y="112109"/>
                  </a:lnTo>
                  <a:cubicBezTo>
                    <a:pt x="313087" y="112109"/>
                    <a:pt x="324898" y="92964"/>
                    <a:pt x="324898" y="67246"/>
                  </a:cubicBezTo>
                  <a:cubicBezTo>
                    <a:pt x="324898" y="63341"/>
                    <a:pt x="324612" y="59627"/>
                    <a:pt x="324136" y="56007"/>
                  </a:cubicBezTo>
                  <a:lnTo>
                    <a:pt x="280892" y="56007"/>
                  </a:lnTo>
                  <a:cubicBezTo>
                    <a:pt x="283655" y="36195"/>
                    <a:pt x="293561" y="22384"/>
                    <a:pt x="302514" y="22384"/>
                  </a:cubicBezTo>
                  <a:cubicBezTo>
                    <a:pt x="311468" y="22384"/>
                    <a:pt x="321374" y="36195"/>
                    <a:pt x="324136" y="56007"/>
                  </a:cubicBezTo>
                  <a:lnTo>
                    <a:pt x="346710" y="56007"/>
                  </a:lnTo>
                  <a:cubicBezTo>
                    <a:pt x="343281" y="23813"/>
                    <a:pt x="325088" y="0"/>
                    <a:pt x="302514" y="0"/>
                  </a:cubicBezTo>
                  <a:cubicBezTo>
                    <a:pt x="279940" y="0"/>
                    <a:pt x="261747" y="23813"/>
                    <a:pt x="258318" y="56007"/>
                  </a:cubicBezTo>
                  <a:lnTo>
                    <a:pt x="234696" y="56007"/>
                  </a:lnTo>
                  <a:cubicBezTo>
                    <a:pt x="235077" y="59627"/>
                    <a:pt x="235268" y="63341"/>
                    <a:pt x="235268" y="67246"/>
                  </a:cubicBezTo>
                  <a:cubicBezTo>
                    <a:pt x="235268" y="104965"/>
                    <a:pt x="215551" y="134493"/>
                    <a:pt x="190405" y="134493"/>
                  </a:cubicBezTo>
                  <a:lnTo>
                    <a:pt x="190405" y="112109"/>
                  </a:lnTo>
                  <a:cubicBezTo>
                    <a:pt x="200978" y="112109"/>
                    <a:pt x="212789" y="92964"/>
                    <a:pt x="212789" y="67246"/>
                  </a:cubicBezTo>
                  <a:cubicBezTo>
                    <a:pt x="212789" y="63341"/>
                    <a:pt x="212503" y="59627"/>
                    <a:pt x="212027" y="56007"/>
                  </a:cubicBezTo>
                  <a:lnTo>
                    <a:pt x="168783" y="56007"/>
                  </a:lnTo>
                  <a:cubicBezTo>
                    <a:pt x="171545" y="36195"/>
                    <a:pt x="181451" y="22384"/>
                    <a:pt x="190405" y="22384"/>
                  </a:cubicBezTo>
                  <a:cubicBezTo>
                    <a:pt x="199358" y="22384"/>
                    <a:pt x="209264" y="36195"/>
                    <a:pt x="212027" y="56007"/>
                  </a:cubicBezTo>
                  <a:lnTo>
                    <a:pt x="234601" y="56007"/>
                  </a:lnTo>
                  <a:cubicBezTo>
                    <a:pt x="231172" y="23813"/>
                    <a:pt x="212979" y="0"/>
                    <a:pt x="190405" y="0"/>
                  </a:cubicBezTo>
                  <a:cubicBezTo>
                    <a:pt x="167831" y="0"/>
                    <a:pt x="149638" y="23813"/>
                    <a:pt x="146209" y="56007"/>
                  </a:cubicBezTo>
                  <a:lnTo>
                    <a:pt x="122587" y="56007"/>
                  </a:lnTo>
                  <a:cubicBezTo>
                    <a:pt x="122968" y="59627"/>
                    <a:pt x="123158" y="63341"/>
                    <a:pt x="123158" y="67246"/>
                  </a:cubicBezTo>
                  <a:cubicBezTo>
                    <a:pt x="123158" y="104965"/>
                    <a:pt x="103442" y="134493"/>
                    <a:pt x="78296" y="134493"/>
                  </a:cubicBezTo>
                  <a:lnTo>
                    <a:pt x="78296" y="112109"/>
                  </a:lnTo>
                  <a:cubicBezTo>
                    <a:pt x="88868" y="112109"/>
                    <a:pt x="100679" y="92964"/>
                    <a:pt x="100679" y="67246"/>
                  </a:cubicBezTo>
                  <a:cubicBezTo>
                    <a:pt x="100679" y="63341"/>
                    <a:pt x="100394" y="59627"/>
                    <a:pt x="99917" y="56007"/>
                  </a:cubicBezTo>
                  <a:lnTo>
                    <a:pt x="56769" y="56007"/>
                  </a:lnTo>
                  <a:cubicBezTo>
                    <a:pt x="59531" y="36195"/>
                    <a:pt x="69437" y="22384"/>
                    <a:pt x="78391" y="22384"/>
                  </a:cubicBezTo>
                  <a:cubicBezTo>
                    <a:pt x="87344" y="22384"/>
                    <a:pt x="97250" y="36195"/>
                    <a:pt x="100013" y="56007"/>
                  </a:cubicBezTo>
                  <a:lnTo>
                    <a:pt x="122587" y="56007"/>
                  </a:lnTo>
                  <a:cubicBezTo>
                    <a:pt x="119158" y="23813"/>
                    <a:pt x="100965" y="0"/>
                    <a:pt x="78391" y="0"/>
                  </a:cubicBezTo>
                  <a:cubicBezTo>
                    <a:pt x="55817" y="0"/>
                    <a:pt x="37624" y="23813"/>
                    <a:pt x="34195" y="56007"/>
                  </a:cubicBezTo>
                  <a:lnTo>
                    <a:pt x="0" y="56007"/>
                  </a:lnTo>
                  <a:lnTo>
                    <a:pt x="0" y="156877"/>
                  </a:lnTo>
                  <a:lnTo>
                    <a:pt x="381000" y="156877"/>
                  </a:lnTo>
                  <a:lnTo>
                    <a:pt x="381000" y="56007"/>
                  </a:lnTo>
                  <a:lnTo>
                    <a:pt x="346805" y="560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38" name="Google Shape;1238;p46"/>
          <p:cNvGrpSpPr/>
          <p:nvPr/>
        </p:nvGrpSpPr>
        <p:grpSpPr>
          <a:xfrm>
            <a:off x="8031369" y="1534560"/>
            <a:ext cx="398640" cy="386831"/>
            <a:chOff x="9404223" y="2044017"/>
            <a:chExt cx="381000" cy="369713"/>
          </a:xfrm>
        </p:grpSpPr>
        <p:sp>
          <p:nvSpPr>
            <p:cNvPr id="1239" name="Google Shape;1239;p46"/>
            <p:cNvSpPr/>
            <p:nvPr/>
          </p:nvSpPr>
          <p:spPr>
            <a:xfrm>
              <a:off x="9404223" y="2189607"/>
              <a:ext cx="381000" cy="224123"/>
            </a:xfrm>
            <a:custGeom>
              <a:rect b="b" l="l" r="r" t="t"/>
              <a:pathLst>
                <a:path extrusionOk="0" h="224123" w="381000">
                  <a:moveTo>
                    <a:pt x="358521" y="201740"/>
                  </a:moveTo>
                  <a:lnTo>
                    <a:pt x="358521" y="0"/>
                  </a:lnTo>
                  <a:lnTo>
                    <a:pt x="291275" y="0"/>
                  </a:lnTo>
                  <a:lnTo>
                    <a:pt x="291275" y="201740"/>
                  </a:lnTo>
                  <a:lnTo>
                    <a:pt x="268891" y="201740"/>
                  </a:lnTo>
                  <a:lnTo>
                    <a:pt x="268891" y="44863"/>
                  </a:lnTo>
                  <a:lnTo>
                    <a:pt x="201644" y="44863"/>
                  </a:lnTo>
                  <a:lnTo>
                    <a:pt x="201644" y="201740"/>
                  </a:lnTo>
                  <a:lnTo>
                    <a:pt x="179261" y="201740"/>
                  </a:lnTo>
                  <a:lnTo>
                    <a:pt x="179261" y="89725"/>
                  </a:lnTo>
                  <a:lnTo>
                    <a:pt x="112014" y="89725"/>
                  </a:lnTo>
                  <a:lnTo>
                    <a:pt x="112014" y="201740"/>
                  </a:lnTo>
                  <a:lnTo>
                    <a:pt x="89630" y="201740"/>
                  </a:lnTo>
                  <a:lnTo>
                    <a:pt x="89630" y="123253"/>
                  </a:lnTo>
                  <a:lnTo>
                    <a:pt x="22384" y="123253"/>
                  </a:lnTo>
                  <a:lnTo>
                    <a:pt x="22384" y="201740"/>
                  </a:lnTo>
                  <a:lnTo>
                    <a:pt x="0" y="201740"/>
                  </a:lnTo>
                  <a:lnTo>
                    <a:pt x="0" y="224123"/>
                  </a:lnTo>
                  <a:lnTo>
                    <a:pt x="381000" y="224123"/>
                  </a:lnTo>
                  <a:lnTo>
                    <a:pt x="381000" y="201740"/>
                  </a:lnTo>
                  <a:lnTo>
                    <a:pt x="358616" y="20174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0" name="Google Shape;1240;p46"/>
            <p:cNvSpPr/>
            <p:nvPr/>
          </p:nvSpPr>
          <p:spPr>
            <a:xfrm>
              <a:off x="9426654" y="2044017"/>
              <a:ext cx="336137" cy="201596"/>
            </a:xfrm>
            <a:custGeom>
              <a:rect b="b" l="l" r="r" t="t"/>
              <a:pathLst>
                <a:path extrusionOk="0" h="201596" w="336137">
                  <a:moveTo>
                    <a:pt x="33480" y="201597"/>
                  </a:moveTo>
                  <a:cubicBezTo>
                    <a:pt x="42053" y="201597"/>
                    <a:pt x="50720" y="198358"/>
                    <a:pt x="57293" y="191786"/>
                  </a:cubicBezTo>
                  <a:cubicBezTo>
                    <a:pt x="68151" y="180927"/>
                    <a:pt x="69961" y="164544"/>
                    <a:pt x="62913" y="151781"/>
                  </a:cubicBezTo>
                  <a:lnTo>
                    <a:pt x="110442" y="98346"/>
                  </a:lnTo>
                  <a:cubicBezTo>
                    <a:pt x="114538" y="99965"/>
                    <a:pt x="118824" y="100822"/>
                    <a:pt x="123110" y="100822"/>
                  </a:cubicBezTo>
                  <a:cubicBezTo>
                    <a:pt x="131016" y="100822"/>
                    <a:pt x="138922" y="98060"/>
                    <a:pt x="145208" y="92535"/>
                  </a:cubicBezTo>
                  <a:lnTo>
                    <a:pt x="179594" y="111871"/>
                  </a:lnTo>
                  <a:cubicBezTo>
                    <a:pt x="177784" y="122253"/>
                    <a:pt x="180927" y="133398"/>
                    <a:pt x="188928" y="141399"/>
                  </a:cubicBezTo>
                  <a:cubicBezTo>
                    <a:pt x="195501" y="147971"/>
                    <a:pt x="204073" y="151209"/>
                    <a:pt x="212741" y="151209"/>
                  </a:cubicBezTo>
                  <a:cubicBezTo>
                    <a:pt x="221408" y="151209"/>
                    <a:pt x="229981" y="147971"/>
                    <a:pt x="236553" y="141399"/>
                  </a:cubicBezTo>
                  <a:cubicBezTo>
                    <a:pt x="246650" y="131302"/>
                    <a:pt x="248936" y="116443"/>
                    <a:pt x="243602" y="104156"/>
                  </a:cubicBezTo>
                  <a:lnTo>
                    <a:pt x="287036" y="63484"/>
                  </a:lnTo>
                  <a:cubicBezTo>
                    <a:pt x="291894" y="65961"/>
                    <a:pt x="297132" y="67199"/>
                    <a:pt x="302466" y="67199"/>
                  </a:cubicBezTo>
                  <a:cubicBezTo>
                    <a:pt x="311039" y="67199"/>
                    <a:pt x="319706" y="63960"/>
                    <a:pt x="326279" y="57388"/>
                  </a:cubicBezTo>
                  <a:cubicBezTo>
                    <a:pt x="339423" y="44244"/>
                    <a:pt x="339423" y="22908"/>
                    <a:pt x="326279" y="9858"/>
                  </a:cubicBezTo>
                  <a:cubicBezTo>
                    <a:pt x="313134" y="-3286"/>
                    <a:pt x="291798" y="-3286"/>
                    <a:pt x="278749" y="9858"/>
                  </a:cubicBezTo>
                  <a:cubicBezTo>
                    <a:pt x="268653" y="19955"/>
                    <a:pt x="266367" y="34814"/>
                    <a:pt x="271701" y="47101"/>
                  </a:cubicBezTo>
                  <a:lnTo>
                    <a:pt x="228267" y="87773"/>
                  </a:lnTo>
                  <a:cubicBezTo>
                    <a:pt x="216265" y="81582"/>
                    <a:pt x="201215" y="83106"/>
                    <a:pt x="190738" y="92345"/>
                  </a:cubicBezTo>
                  <a:lnTo>
                    <a:pt x="156353" y="73009"/>
                  </a:lnTo>
                  <a:cubicBezTo>
                    <a:pt x="158163" y="62627"/>
                    <a:pt x="155019" y="51483"/>
                    <a:pt x="147018" y="43482"/>
                  </a:cubicBezTo>
                  <a:cubicBezTo>
                    <a:pt x="133874" y="30337"/>
                    <a:pt x="112538" y="30337"/>
                    <a:pt x="99488" y="43482"/>
                  </a:cubicBezTo>
                  <a:cubicBezTo>
                    <a:pt x="88630" y="54340"/>
                    <a:pt x="86820" y="70723"/>
                    <a:pt x="93869" y="83487"/>
                  </a:cubicBezTo>
                  <a:lnTo>
                    <a:pt x="46339" y="136922"/>
                  </a:lnTo>
                  <a:cubicBezTo>
                    <a:pt x="34147" y="131969"/>
                    <a:pt x="19764" y="134445"/>
                    <a:pt x="9858" y="144256"/>
                  </a:cubicBezTo>
                  <a:cubicBezTo>
                    <a:pt x="-3286" y="157401"/>
                    <a:pt x="-3286" y="178737"/>
                    <a:pt x="9858" y="191786"/>
                  </a:cubicBezTo>
                  <a:cubicBezTo>
                    <a:pt x="16431" y="198358"/>
                    <a:pt x="25003" y="201597"/>
                    <a:pt x="33671" y="201597"/>
                  </a:cubicBezTo>
                  <a:lnTo>
                    <a:pt x="33671" y="20159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41" name="Google Shape;1241;p46"/>
          <p:cNvGrpSpPr/>
          <p:nvPr/>
        </p:nvGrpSpPr>
        <p:grpSpPr>
          <a:xfrm>
            <a:off x="7218042" y="1528631"/>
            <a:ext cx="398740" cy="398540"/>
            <a:chOff x="8626887" y="2038350"/>
            <a:chExt cx="381095" cy="380904"/>
          </a:xfrm>
        </p:grpSpPr>
        <p:sp>
          <p:nvSpPr>
            <p:cNvPr id="1242" name="Google Shape;1242;p46"/>
            <p:cNvSpPr/>
            <p:nvPr/>
          </p:nvSpPr>
          <p:spPr>
            <a:xfrm>
              <a:off x="8626887" y="2054542"/>
              <a:ext cx="114394" cy="342423"/>
            </a:xfrm>
            <a:custGeom>
              <a:rect b="b" l="l" r="r" t="t"/>
              <a:pathLst>
                <a:path extrusionOk="0" h="342423" w="114394">
                  <a:moveTo>
                    <a:pt x="87820" y="79629"/>
                  </a:moveTo>
                  <a:lnTo>
                    <a:pt x="114395" y="39815"/>
                  </a:lnTo>
                  <a:lnTo>
                    <a:pt x="87820" y="0"/>
                  </a:lnTo>
                  <a:lnTo>
                    <a:pt x="69151" y="12478"/>
                  </a:lnTo>
                  <a:lnTo>
                    <a:pt x="79914" y="28670"/>
                  </a:lnTo>
                  <a:lnTo>
                    <a:pt x="0" y="28670"/>
                  </a:lnTo>
                  <a:lnTo>
                    <a:pt x="0" y="342424"/>
                  </a:lnTo>
                  <a:lnTo>
                    <a:pt x="112014" y="342424"/>
                  </a:lnTo>
                  <a:lnTo>
                    <a:pt x="112014" y="320040"/>
                  </a:lnTo>
                  <a:lnTo>
                    <a:pt x="22384" y="320040"/>
                  </a:lnTo>
                  <a:lnTo>
                    <a:pt x="22384" y="51054"/>
                  </a:lnTo>
                  <a:lnTo>
                    <a:pt x="79914" y="51054"/>
                  </a:lnTo>
                  <a:lnTo>
                    <a:pt x="69151" y="67247"/>
                  </a:lnTo>
                  <a:lnTo>
                    <a:pt x="87820" y="7962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3" name="Google Shape;1243;p46"/>
            <p:cNvSpPr/>
            <p:nvPr/>
          </p:nvSpPr>
          <p:spPr>
            <a:xfrm>
              <a:off x="8761476" y="2038350"/>
              <a:ext cx="246506" cy="380904"/>
            </a:xfrm>
            <a:custGeom>
              <a:rect b="b" l="l" r="r" t="t"/>
              <a:pathLst>
                <a:path extrusionOk="0" h="380904" w="246506">
                  <a:moveTo>
                    <a:pt x="246506" y="44863"/>
                  </a:moveTo>
                  <a:lnTo>
                    <a:pt x="246506" y="0"/>
                  </a:lnTo>
                  <a:lnTo>
                    <a:pt x="0" y="0"/>
                  </a:lnTo>
                  <a:lnTo>
                    <a:pt x="0" y="112014"/>
                  </a:lnTo>
                  <a:lnTo>
                    <a:pt x="67246" y="112014"/>
                  </a:lnTo>
                  <a:lnTo>
                    <a:pt x="67246" y="134398"/>
                  </a:lnTo>
                  <a:lnTo>
                    <a:pt x="0" y="134398"/>
                  </a:lnTo>
                  <a:lnTo>
                    <a:pt x="0" y="179261"/>
                  </a:lnTo>
                  <a:lnTo>
                    <a:pt x="89630" y="179261"/>
                  </a:lnTo>
                  <a:lnTo>
                    <a:pt x="89630" y="201644"/>
                  </a:lnTo>
                  <a:lnTo>
                    <a:pt x="0" y="201644"/>
                  </a:lnTo>
                  <a:lnTo>
                    <a:pt x="0" y="246507"/>
                  </a:lnTo>
                  <a:lnTo>
                    <a:pt x="67246" y="246507"/>
                  </a:lnTo>
                  <a:lnTo>
                    <a:pt x="67246" y="268891"/>
                  </a:lnTo>
                  <a:lnTo>
                    <a:pt x="0" y="268891"/>
                  </a:lnTo>
                  <a:lnTo>
                    <a:pt x="0" y="380905"/>
                  </a:lnTo>
                  <a:lnTo>
                    <a:pt x="246506" y="380905"/>
                  </a:lnTo>
                  <a:lnTo>
                    <a:pt x="246506" y="336042"/>
                  </a:lnTo>
                  <a:lnTo>
                    <a:pt x="156876" y="336042"/>
                  </a:lnTo>
                  <a:lnTo>
                    <a:pt x="156876" y="313658"/>
                  </a:lnTo>
                  <a:lnTo>
                    <a:pt x="246506" y="313658"/>
                  </a:lnTo>
                  <a:lnTo>
                    <a:pt x="246506" y="268796"/>
                  </a:lnTo>
                  <a:lnTo>
                    <a:pt x="201644" y="268796"/>
                  </a:lnTo>
                  <a:lnTo>
                    <a:pt x="201644" y="246412"/>
                  </a:lnTo>
                  <a:lnTo>
                    <a:pt x="246506" y="246412"/>
                  </a:lnTo>
                  <a:lnTo>
                    <a:pt x="246506" y="134493"/>
                  </a:lnTo>
                  <a:lnTo>
                    <a:pt x="201644" y="134493"/>
                  </a:lnTo>
                  <a:lnTo>
                    <a:pt x="201644" y="112109"/>
                  </a:lnTo>
                  <a:lnTo>
                    <a:pt x="246506" y="112109"/>
                  </a:lnTo>
                  <a:lnTo>
                    <a:pt x="246506" y="67247"/>
                  </a:lnTo>
                  <a:lnTo>
                    <a:pt x="156876" y="67247"/>
                  </a:lnTo>
                  <a:lnTo>
                    <a:pt x="156876" y="44863"/>
                  </a:lnTo>
                  <a:lnTo>
                    <a:pt x="246506" y="44863"/>
                  </a:lnTo>
                  <a:close/>
                  <a:moveTo>
                    <a:pt x="89630" y="44863"/>
                  </a:moveTo>
                  <a:lnTo>
                    <a:pt x="112014" y="44863"/>
                  </a:lnTo>
                  <a:lnTo>
                    <a:pt x="112014" y="67247"/>
                  </a:lnTo>
                  <a:lnTo>
                    <a:pt x="89630" y="67247"/>
                  </a:lnTo>
                  <a:lnTo>
                    <a:pt x="89630" y="44863"/>
                  </a:lnTo>
                  <a:close/>
                  <a:moveTo>
                    <a:pt x="44767" y="44863"/>
                  </a:moveTo>
                  <a:lnTo>
                    <a:pt x="67151" y="44863"/>
                  </a:lnTo>
                  <a:lnTo>
                    <a:pt x="67151" y="67247"/>
                  </a:lnTo>
                  <a:lnTo>
                    <a:pt x="44767" y="67247"/>
                  </a:lnTo>
                  <a:lnTo>
                    <a:pt x="44767" y="44863"/>
                  </a:lnTo>
                  <a:close/>
                  <a:moveTo>
                    <a:pt x="67151" y="336233"/>
                  </a:moveTo>
                  <a:lnTo>
                    <a:pt x="44767" y="336233"/>
                  </a:lnTo>
                  <a:lnTo>
                    <a:pt x="44767" y="313849"/>
                  </a:lnTo>
                  <a:lnTo>
                    <a:pt x="67151" y="313849"/>
                  </a:lnTo>
                  <a:lnTo>
                    <a:pt x="67151" y="336233"/>
                  </a:lnTo>
                  <a:close/>
                  <a:moveTo>
                    <a:pt x="112014" y="336233"/>
                  </a:moveTo>
                  <a:lnTo>
                    <a:pt x="89630" y="336233"/>
                  </a:lnTo>
                  <a:lnTo>
                    <a:pt x="89630" y="313849"/>
                  </a:lnTo>
                  <a:lnTo>
                    <a:pt x="112014" y="313849"/>
                  </a:lnTo>
                  <a:lnTo>
                    <a:pt x="112014" y="336233"/>
                  </a:lnTo>
                  <a:close/>
                  <a:moveTo>
                    <a:pt x="179260" y="268986"/>
                  </a:moveTo>
                  <a:lnTo>
                    <a:pt x="89630" y="268986"/>
                  </a:lnTo>
                  <a:lnTo>
                    <a:pt x="89630" y="246602"/>
                  </a:lnTo>
                  <a:lnTo>
                    <a:pt x="179260" y="246602"/>
                  </a:lnTo>
                  <a:lnTo>
                    <a:pt x="179260" y="268986"/>
                  </a:lnTo>
                  <a:close/>
                  <a:moveTo>
                    <a:pt x="134398" y="201740"/>
                  </a:moveTo>
                  <a:lnTo>
                    <a:pt x="134398" y="179356"/>
                  </a:lnTo>
                  <a:lnTo>
                    <a:pt x="156781" y="179356"/>
                  </a:lnTo>
                  <a:lnTo>
                    <a:pt x="156781" y="201740"/>
                  </a:lnTo>
                  <a:lnTo>
                    <a:pt x="134398" y="201740"/>
                  </a:lnTo>
                  <a:close/>
                  <a:moveTo>
                    <a:pt x="201644" y="201740"/>
                  </a:moveTo>
                  <a:lnTo>
                    <a:pt x="179260" y="201740"/>
                  </a:lnTo>
                  <a:lnTo>
                    <a:pt x="179260" y="179356"/>
                  </a:lnTo>
                  <a:lnTo>
                    <a:pt x="201644" y="179356"/>
                  </a:lnTo>
                  <a:lnTo>
                    <a:pt x="201644" y="201740"/>
                  </a:lnTo>
                  <a:close/>
                  <a:moveTo>
                    <a:pt x="179260" y="112109"/>
                  </a:moveTo>
                  <a:lnTo>
                    <a:pt x="179260" y="134493"/>
                  </a:lnTo>
                  <a:lnTo>
                    <a:pt x="89630" y="134493"/>
                  </a:lnTo>
                  <a:lnTo>
                    <a:pt x="89630" y="112109"/>
                  </a:lnTo>
                  <a:lnTo>
                    <a:pt x="179260" y="11210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44" name="Google Shape;1244;p46"/>
          <p:cNvGrpSpPr/>
          <p:nvPr/>
        </p:nvGrpSpPr>
        <p:grpSpPr>
          <a:xfrm>
            <a:off x="6405016" y="1528631"/>
            <a:ext cx="398639" cy="398639"/>
            <a:chOff x="7849838" y="2038350"/>
            <a:chExt cx="380999" cy="380999"/>
          </a:xfrm>
        </p:grpSpPr>
        <p:sp>
          <p:nvSpPr>
            <p:cNvPr id="1245" name="Google Shape;1245;p46"/>
            <p:cNvSpPr/>
            <p:nvPr/>
          </p:nvSpPr>
          <p:spPr>
            <a:xfrm>
              <a:off x="8006677" y="2038350"/>
              <a:ext cx="67283" cy="134492"/>
            </a:xfrm>
            <a:custGeom>
              <a:rect b="b" l="l" r="r" t="t"/>
              <a:pathLst>
                <a:path extrusionOk="0" h="134492" w="67283">
                  <a:moveTo>
                    <a:pt x="33661" y="0"/>
                  </a:moveTo>
                  <a:cubicBezTo>
                    <a:pt x="15087" y="0"/>
                    <a:pt x="37" y="15050"/>
                    <a:pt x="37" y="33623"/>
                  </a:cubicBezTo>
                  <a:cubicBezTo>
                    <a:pt x="37" y="103061"/>
                    <a:pt x="-153" y="101251"/>
                    <a:pt x="324" y="105061"/>
                  </a:cubicBezTo>
                  <a:cubicBezTo>
                    <a:pt x="2419" y="121825"/>
                    <a:pt x="16706" y="134493"/>
                    <a:pt x="33661" y="134493"/>
                  </a:cubicBezTo>
                  <a:cubicBezTo>
                    <a:pt x="52140" y="134493"/>
                    <a:pt x="67284" y="119539"/>
                    <a:pt x="67284" y="100870"/>
                  </a:cubicBezTo>
                  <a:lnTo>
                    <a:pt x="67284" y="33623"/>
                  </a:lnTo>
                  <a:cubicBezTo>
                    <a:pt x="67284" y="24670"/>
                    <a:pt x="63760" y="16193"/>
                    <a:pt x="57474" y="9811"/>
                  </a:cubicBezTo>
                  <a:cubicBezTo>
                    <a:pt x="51092" y="3524"/>
                    <a:pt x="42615" y="0"/>
                    <a:pt x="33661" y="0"/>
                  </a:cubicBezTo>
                  <a:lnTo>
                    <a:pt x="33661"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6" name="Google Shape;1246;p46"/>
            <p:cNvSpPr/>
            <p:nvPr/>
          </p:nvSpPr>
          <p:spPr>
            <a:xfrm>
              <a:off x="8006714" y="2284856"/>
              <a:ext cx="67284" cy="134493"/>
            </a:xfrm>
            <a:custGeom>
              <a:rect b="b" l="l" r="r" t="t"/>
              <a:pathLst>
                <a:path extrusionOk="0" h="134493" w="67284">
                  <a:moveTo>
                    <a:pt x="33624" y="0"/>
                  </a:moveTo>
                  <a:cubicBezTo>
                    <a:pt x="16669" y="0"/>
                    <a:pt x="2381" y="12668"/>
                    <a:pt x="286" y="29432"/>
                  </a:cubicBezTo>
                  <a:cubicBezTo>
                    <a:pt x="-190" y="33147"/>
                    <a:pt x="95" y="29147"/>
                    <a:pt x="0" y="100870"/>
                  </a:cubicBezTo>
                  <a:cubicBezTo>
                    <a:pt x="0" y="119443"/>
                    <a:pt x="15050" y="134493"/>
                    <a:pt x="33624" y="134493"/>
                  </a:cubicBezTo>
                  <a:cubicBezTo>
                    <a:pt x="52197" y="134493"/>
                    <a:pt x="67246" y="119443"/>
                    <a:pt x="67246" y="100870"/>
                  </a:cubicBezTo>
                  <a:cubicBezTo>
                    <a:pt x="67246" y="31242"/>
                    <a:pt x="67437" y="33242"/>
                    <a:pt x="66961" y="29432"/>
                  </a:cubicBezTo>
                  <a:cubicBezTo>
                    <a:pt x="64961" y="12954"/>
                    <a:pt x="50864" y="0"/>
                    <a:pt x="33624" y="0"/>
                  </a:cubicBezTo>
                  <a:lnTo>
                    <a:pt x="3362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7" name="Google Shape;1247;p46"/>
            <p:cNvSpPr/>
            <p:nvPr/>
          </p:nvSpPr>
          <p:spPr>
            <a:xfrm>
              <a:off x="7849838" y="2195226"/>
              <a:ext cx="134492" cy="67284"/>
            </a:xfrm>
            <a:custGeom>
              <a:rect b="b" l="l" r="r" t="t"/>
              <a:pathLst>
                <a:path extrusionOk="0" h="67284" w="134492">
                  <a:moveTo>
                    <a:pt x="105060" y="66961"/>
                  </a:moveTo>
                  <a:cubicBezTo>
                    <a:pt x="121825" y="64865"/>
                    <a:pt x="134493" y="50578"/>
                    <a:pt x="134493" y="33623"/>
                  </a:cubicBezTo>
                  <a:cubicBezTo>
                    <a:pt x="134493" y="15145"/>
                    <a:pt x="119539" y="0"/>
                    <a:pt x="100869" y="0"/>
                  </a:cubicBezTo>
                  <a:lnTo>
                    <a:pt x="33623" y="0"/>
                  </a:lnTo>
                  <a:cubicBezTo>
                    <a:pt x="24669" y="0"/>
                    <a:pt x="16193" y="3524"/>
                    <a:pt x="9810" y="9811"/>
                  </a:cubicBezTo>
                  <a:cubicBezTo>
                    <a:pt x="3429" y="16193"/>
                    <a:pt x="0" y="24575"/>
                    <a:pt x="0" y="33623"/>
                  </a:cubicBezTo>
                  <a:cubicBezTo>
                    <a:pt x="0" y="52197"/>
                    <a:pt x="15050" y="67247"/>
                    <a:pt x="33623" y="67247"/>
                  </a:cubicBezTo>
                  <a:cubicBezTo>
                    <a:pt x="105156" y="67247"/>
                    <a:pt x="101346" y="67437"/>
                    <a:pt x="105060" y="66961"/>
                  </a:cubicBezTo>
                  <a:lnTo>
                    <a:pt x="105060" y="6696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8" name="Google Shape;1248;p46"/>
            <p:cNvSpPr/>
            <p:nvPr/>
          </p:nvSpPr>
          <p:spPr>
            <a:xfrm>
              <a:off x="8096345" y="2195226"/>
              <a:ext cx="134492" cy="67246"/>
            </a:xfrm>
            <a:custGeom>
              <a:rect b="b" l="l" r="r" t="t"/>
              <a:pathLst>
                <a:path extrusionOk="0" h="67246" w="134492">
                  <a:moveTo>
                    <a:pt x="100869" y="0"/>
                  </a:moveTo>
                  <a:lnTo>
                    <a:pt x="33623" y="0"/>
                  </a:lnTo>
                  <a:cubicBezTo>
                    <a:pt x="15144" y="0"/>
                    <a:pt x="0" y="14954"/>
                    <a:pt x="0" y="33623"/>
                  </a:cubicBezTo>
                  <a:cubicBezTo>
                    <a:pt x="0" y="52292"/>
                    <a:pt x="14954" y="67247"/>
                    <a:pt x="33623" y="67247"/>
                  </a:cubicBezTo>
                  <a:lnTo>
                    <a:pt x="100869" y="67247"/>
                  </a:lnTo>
                  <a:cubicBezTo>
                    <a:pt x="119443" y="67247"/>
                    <a:pt x="134493" y="52197"/>
                    <a:pt x="134493" y="33623"/>
                  </a:cubicBezTo>
                  <a:cubicBezTo>
                    <a:pt x="134493" y="15049"/>
                    <a:pt x="119443" y="0"/>
                    <a:pt x="100869" y="0"/>
                  </a:cubicBezTo>
                  <a:lnTo>
                    <a:pt x="100869"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49" name="Google Shape;1249;p46"/>
            <p:cNvSpPr/>
            <p:nvPr/>
          </p:nvSpPr>
          <p:spPr>
            <a:xfrm>
              <a:off x="7881746" y="2070258"/>
              <a:ext cx="102870" cy="102869"/>
            </a:xfrm>
            <a:custGeom>
              <a:rect b="b" l="l" r="r" t="t"/>
              <a:pathLst>
                <a:path extrusionOk="0" h="102869" w="102870">
                  <a:moveTo>
                    <a:pt x="102584" y="0"/>
                  </a:moveTo>
                  <a:cubicBezTo>
                    <a:pt x="54864" y="16764"/>
                    <a:pt x="16764" y="54864"/>
                    <a:pt x="0" y="102584"/>
                  </a:cubicBezTo>
                  <a:cubicBezTo>
                    <a:pt x="953" y="102584"/>
                    <a:pt x="69533" y="102299"/>
                    <a:pt x="74581" y="102870"/>
                  </a:cubicBezTo>
                  <a:cubicBezTo>
                    <a:pt x="82011" y="91631"/>
                    <a:pt x="91630" y="82010"/>
                    <a:pt x="102870" y="74581"/>
                  </a:cubicBezTo>
                  <a:cubicBezTo>
                    <a:pt x="102394" y="69628"/>
                    <a:pt x="102584" y="857"/>
                    <a:pt x="102584" y="0"/>
                  </a:cubicBezTo>
                  <a:lnTo>
                    <a:pt x="10258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0" name="Google Shape;1250;p46"/>
            <p:cNvSpPr/>
            <p:nvPr/>
          </p:nvSpPr>
          <p:spPr>
            <a:xfrm>
              <a:off x="7881746" y="2284571"/>
              <a:ext cx="102870" cy="102870"/>
            </a:xfrm>
            <a:custGeom>
              <a:rect b="b" l="l" r="r" t="t"/>
              <a:pathLst>
                <a:path extrusionOk="0" h="102870" w="102870">
                  <a:moveTo>
                    <a:pt x="102870" y="28289"/>
                  </a:moveTo>
                  <a:cubicBezTo>
                    <a:pt x="91630" y="20860"/>
                    <a:pt x="82105" y="11240"/>
                    <a:pt x="74581" y="0"/>
                  </a:cubicBezTo>
                  <a:cubicBezTo>
                    <a:pt x="69914" y="476"/>
                    <a:pt x="286" y="286"/>
                    <a:pt x="0" y="286"/>
                  </a:cubicBezTo>
                  <a:cubicBezTo>
                    <a:pt x="16764" y="48006"/>
                    <a:pt x="54864" y="86106"/>
                    <a:pt x="102584" y="102870"/>
                  </a:cubicBezTo>
                  <a:cubicBezTo>
                    <a:pt x="102584" y="102680"/>
                    <a:pt x="102394" y="32956"/>
                    <a:pt x="102870" y="28289"/>
                  </a:cubicBezTo>
                  <a:lnTo>
                    <a:pt x="102870" y="2828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1" name="Google Shape;1251;p46"/>
            <p:cNvSpPr/>
            <p:nvPr/>
          </p:nvSpPr>
          <p:spPr>
            <a:xfrm>
              <a:off x="8096059" y="2070258"/>
              <a:ext cx="102870" cy="102869"/>
            </a:xfrm>
            <a:custGeom>
              <a:rect b="b" l="l" r="r" t="t"/>
              <a:pathLst>
                <a:path extrusionOk="0" h="102869" w="102870">
                  <a:moveTo>
                    <a:pt x="0" y="74581"/>
                  </a:moveTo>
                  <a:cubicBezTo>
                    <a:pt x="11145" y="82010"/>
                    <a:pt x="20860" y="91631"/>
                    <a:pt x="28290" y="102870"/>
                  </a:cubicBezTo>
                  <a:cubicBezTo>
                    <a:pt x="33338" y="102394"/>
                    <a:pt x="30099" y="102680"/>
                    <a:pt x="101155" y="102584"/>
                  </a:cubicBezTo>
                  <a:cubicBezTo>
                    <a:pt x="101727" y="102584"/>
                    <a:pt x="102298" y="102584"/>
                    <a:pt x="102870" y="102584"/>
                  </a:cubicBezTo>
                  <a:cubicBezTo>
                    <a:pt x="86106" y="54864"/>
                    <a:pt x="48006" y="16764"/>
                    <a:pt x="286" y="0"/>
                  </a:cubicBezTo>
                  <a:cubicBezTo>
                    <a:pt x="286" y="190"/>
                    <a:pt x="477" y="70009"/>
                    <a:pt x="0" y="74581"/>
                  </a:cubicBezTo>
                  <a:lnTo>
                    <a:pt x="0" y="7458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2" name="Google Shape;1252;p46"/>
            <p:cNvSpPr/>
            <p:nvPr/>
          </p:nvSpPr>
          <p:spPr>
            <a:xfrm>
              <a:off x="8096059" y="2284571"/>
              <a:ext cx="102870" cy="102870"/>
            </a:xfrm>
            <a:custGeom>
              <a:rect b="b" l="l" r="r" t="t"/>
              <a:pathLst>
                <a:path extrusionOk="0" h="102870" w="102870">
                  <a:moveTo>
                    <a:pt x="28290" y="0"/>
                  </a:moveTo>
                  <a:cubicBezTo>
                    <a:pt x="20860" y="11240"/>
                    <a:pt x="11239" y="20860"/>
                    <a:pt x="0" y="28289"/>
                  </a:cubicBezTo>
                  <a:cubicBezTo>
                    <a:pt x="477" y="32956"/>
                    <a:pt x="286" y="102584"/>
                    <a:pt x="286" y="102870"/>
                  </a:cubicBezTo>
                  <a:cubicBezTo>
                    <a:pt x="48006" y="86106"/>
                    <a:pt x="86106" y="48006"/>
                    <a:pt x="102870" y="286"/>
                  </a:cubicBezTo>
                  <a:cubicBezTo>
                    <a:pt x="102680" y="286"/>
                    <a:pt x="32957" y="476"/>
                    <a:pt x="28290" y="0"/>
                  </a:cubicBezTo>
                  <a:lnTo>
                    <a:pt x="2829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53" name="Google Shape;1253;p46"/>
          <p:cNvGrpSpPr/>
          <p:nvPr/>
        </p:nvGrpSpPr>
        <p:grpSpPr>
          <a:xfrm>
            <a:off x="5609429" y="1528631"/>
            <a:ext cx="363461" cy="398639"/>
            <a:chOff x="7089457" y="2038350"/>
            <a:chExt cx="347377" cy="380999"/>
          </a:xfrm>
        </p:grpSpPr>
        <p:sp>
          <p:nvSpPr>
            <p:cNvPr id="1254" name="Google Shape;1254;p46"/>
            <p:cNvSpPr/>
            <p:nvPr/>
          </p:nvSpPr>
          <p:spPr>
            <a:xfrm>
              <a:off x="7089457" y="2385726"/>
              <a:ext cx="246507" cy="33623"/>
            </a:xfrm>
            <a:custGeom>
              <a:rect b="b" l="l" r="r" t="t"/>
              <a:pathLst>
                <a:path extrusionOk="0" h="33623" w="246507">
                  <a:moveTo>
                    <a:pt x="0" y="0"/>
                  </a:moveTo>
                  <a:lnTo>
                    <a:pt x="246507" y="0"/>
                  </a:lnTo>
                  <a:lnTo>
                    <a:pt x="246507" y="33623"/>
                  </a:lnTo>
                  <a:lnTo>
                    <a:pt x="0"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5" name="Google Shape;1255;p46"/>
            <p:cNvSpPr/>
            <p:nvPr/>
          </p:nvSpPr>
          <p:spPr>
            <a:xfrm>
              <a:off x="7089457" y="2038350"/>
              <a:ext cx="246507" cy="33623"/>
            </a:xfrm>
            <a:custGeom>
              <a:rect b="b" l="l" r="r" t="t"/>
              <a:pathLst>
                <a:path extrusionOk="0" h="33623" w="246507">
                  <a:moveTo>
                    <a:pt x="0" y="0"/>
                  </a:moveTo>
                  <a:lnTo>
                    <a:pt x="246507" y="0"/>
                  </a:lnTo>
                  <a:lnTo>
                    <a:pt x="246507" y="33623"/>
                  </a:lnTo>
                  <a:lnTo>
                    <a:pt x="0" y="3362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6" name="Google Shape;1256;p46"/>
            <p:cNvSpPr/>
            <p:nvPr/>
          </p:nvSpPr>
          <p:spPr>
            <a:xfrm>
              <a:off x="7089552" y="2094452"/>
              <a:ext cx="246507" cy="268986"/>
            </a:xfrm>
            <a:custGeom>
              <a:rect b="b" l="l" r="r" t="t"/>
              <a:pathLst>
                <a:path extrusionOk="0" h="268986" w="246507">
                  <a:moveTo>
                    <a:pt x="201644" y="201644"/>
                  </a:moveTo>
                  <a:lnTo>
                    <a:pt x="168021" y="201644"/>
                  </a:lnTo>
                  <a:lnTo>
                    <a:pt x="168021" y="22384"/>
                  </a:lnTo>
                  <a:lnTo>
                    <a:pt x="246507" y="22384"/>
                  </a:lnTo>
                  <a:lnTo>
                    <a:pt x="246507" y="0"/>
                  </a:lnTo>
                  <a:lnTo>
                    <a:pt x="0" y="0"/>
                  </a:lnTo>
                  <a:lnTo>
                    <a:pt x="0" y="268986"/>
                  </a:lnTo>
                  <a:lnTo>
                    <a:pt x="246507" y="268986"/>
                  </a:lnTo>
                  <a:lnTo>
                    <a:pt x="246507" y="213741"/>
                  </a:lnTo>
                  <a:lnTo>
                    <a:pt x="201644" y="243650"/>
                  </a:lnTo>
                  <a:lnTo>
                    <a:pt x="201644" y="201740"/>
                  </a:lnTo>
                  <a:close/>
                  <a:moveTo>
                    <a:pt x="44768" y="33528"/>
                  </a:moveTo>
                  <a:lnTo>
                    <a:pt x="100775" y="33528"/>
                  </a:lnTo>
                  <a:lnTo>
                    <a:pt x="100775" y="55912"/>
                  </a:lnTo>
                  <a:lnTo>
                    <a:pt x="44768" y="55912"/>
                  </a:lnTo>
                  <a:lnTo>
                    <a:pt x="44768" y="33528"/>
                  </a:lnTo>
                  <a:close/>
                  <a:moveTo>
                    <a:pt x="123254" y="145542"/>
                  </a:moveTo>
                  <a:lnTo>
                    <a:pt x="44768" y="145542"/>
                  </a:lnTo>
                  <a:lnTo>
                    <a:pt x="44768" y="123158"/>
                  </a:lnTo>
                  <a:lnTo>
                    <a:pt x="123254" y="123158"/>
                  </a:lnTo>
                  <a:lnTo>
                    <a:pt x="123254" y="145542"/>
                  </a:lnTo>
                  <a:close/>
                  <a:moveTo>
                    <a:pt x="123254" y="100679"/>
                  </a:moveTo>
                  <a:lnTo>
                    <a:pt x="44768" y="100679"/>
                  </a:lnTo>
                  <a:lnTo>
                    <a:pt x="44768" y="78296"/>
                  </a:lnTo>
                  <a:lnTo>
                    <a:pt x="123254" y="78296"/>
                  </a:lnTo>
                  <a:lnTo>
                    <a:pt x="123254" y="10067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57" name="Google Shape;1257;p46"/>
            <p:cNvSpPr/>
            <p:nvPr/>
          </p:nvSpPr>
          <p:spPr>
            <a:xfrm>
              <a:off x="7279957" y="2139219"/>
              <a:ext cx="156877" cy="156876"/>
            </a:xfrm>
            <a:custGeom>
              <a:rect b="b" l="l" r="r" t="t"/>
              <a:pathLst>
                <a:path extrusionOk="0" h="156876" w="156877">
                  <a:moveTo>
                    <a:pt x="0" y="0"/>
                  </a:moveTo>
                  <a:lnTo>
                    <a:pt x="0" y="134493"/>
                  </a:lnTo>
                  <a:lnTo>
                    <a:pt x="33624" y="134493"/>
                  </a:lnTo>
                  <a:lnTo>
                    <a:pt x="33624" y="156877"/>
                  </a:lnTo>
                  <a:lnTo>
                    <a:pt x="67246" y="134493"/>
                  </a:lnTo>
                  <a:lnTo>
                    <a:pt x="156877" y="134493"/>
                  </a:lnTo>
                  <a:lnTo>
                    <a:pt x="156877" y="0"/>
                  </a:lnTo>
                  <a:lnTo>
                    <a:pt x="0" y="0"/>
                  </a:lnTo>
                  <a:close/>
                  <a:moveTo>
                    <a:pt x="123254" y="100870"/>
                  </a:moveTo>
                  <a:lnTo>
                    <a:pt x="33624" y="100870"/>
                  </a:lnTo>
                  <a:lnTo>
                    <a:pt x="33624" y="78486"/>
                  </a:lnTo>
                  <a:lnTo>
                    <a:pt x="123254" y="78486"/>
                  </a:lnTo>
                  <a:lnTo>
                    <a:pt x="123254" y="100870"/>
                  </a:lnTo>
                  <a:close/>
                  <a:moveTo>
                    <a:pt x="123254" y="56007"/>
                  </a:moveTo>
                  <a:lnTo>
                    <a:pt x="33624" y="56007"/>
                  </a:lnTo>
                  <a:lnTo>
                    <a:pt x="33624" y="33623"/>
                  </a:lnTo>
                  <a:lnTo>
                    <a:pt x="123254" y="33623"/>
                  </a:lnTo>
                  <a:lnTo>
                    <a:pt x="123254" y="560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58" name="Google Shape;1258;p46"/>
          <p:cNvGrpSpPr/>
          <p:nvPr/>
        </p:nvGrpSpPr>
        <p:grpSpPr>
          <a:xfrm>
            <a:off x="4778762" y="1528631"/>
            <a:ext cx="398640" cy="398639"/>
            <a:chOff x="6295548" y="2038350"/>
            <a:chExt cx="381000" cy="380999"/>
          </a:xfrm>
        </p:grpSpPr>
        <p:sp>
          <p:nvSpPr>
            <p:cNvPr id="1259" name="Google Shape;1259;p46"/>
            <p:cNvSpPr/>
            <p:nvPr/>
          </p:nvSpPr>
          <p:spPr>
            <a:xfrm>
              <a:off x="6452711" y="2195512"/>
              <a:ext cx="66675" cy="66675"/>
            </a:xfrm>
            <a:custGeom>
              <a:rect b="b" l="l" r="r" t="t"/>
              <a:pathLst>
                <a:path extrusionOk="0" h="66675" w="66675">
                  <a:moveTo>
                    <a:pt x="0" y="66675"/>
                  </a:moveTo>
                  <a:lnTo>
                    <a:pt x="55531" y="55531"/>
                  </a:lnTo>
                  <a:lnTo>
                    <a:pt x="66675" y="0"/>
                  </a:lnTo>
                  <a:lnTo>
                    <a:pt x="11144" y="11144"/>
                  </a:lnTo>
                  <a:lnTo>
                    <a:pt x="0" y="6667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0" name="Google Shape;1260;p46"/>
            <p:cNvSpPr/>
            <p:nvPr/>
          </p:nvSpPr>
          <p:spPr>
            <a:xfrm>
              <a:off x="6497288" y="2038350"/>
              <a:ext cx="179260" cy="179260"/>
            </a:xfrm>
            <a:custGeom>
              <a:rect b="b" l="l" r="r" t="t"/>
              <a:pathLst>
                <a:path extrusionOk="0" h="179260" w="179260">
                  <a:moveTo>
                    <a:pt x="134303" y="179261"/>
                  </a:moveTo>
                  <a:lnTo>
                    <a:pt x="179261" y="179261"/>
                  </a:lnTo>
                  <a:cubicBezTo>
                    <a:pt x="173736" y="82772"/>
                    <a:pt x="96583" y="5525"/>
                    <a:pt x="0" y="0"/>
                  </a:cubicBezTo>
                  <a:lnTo>
                    <a:pt x="0" y="44958"/>
                  </a:lnTo>
                  <a:cubicBezTo>
                    <a:pt x="71533" y="50387"/>
                    <a:pt x="128778" y="107728"/>
                    <a:pt x="134303" y="179261"/>
                  </a:cubicBezTo>
                  <a:lnTo>
                    <a:pt x="134303" y="17926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1" name="Google Shape;1261;p46"/>
            <p:cNvSpPr/>
            <p:nvPr/>
          </p:nvSpPr>
          <p:spPr>
            <a:xfrm>
              <a:off x="6363081" y="2105882"/>
              <a:ext cx="245935" cy="245935"/>
            </a:xfrm>
            <a:custGeom>
              <a:rect b="b" l="l" r="r" t="t"/>
              <a:pathLst>
                <a:path extrusionOk="0" h="245935" w="245935">
                  <a:moveTo>
                    <a:pt x="134207" y="245936"/>
                  </a:moveTo>
                  <a:cubicBezTo>
                    <a:pt x="193357" y="240601"/>
                    <a:pt x="240601" y="193358"/>
                    <a:pt x="245935" y="134207"/>
                  </a:cubicBezTo>
                  <a:lnTo>
                    <a:pt x="224028" y="134207"/>
                  </a:lnTo>
                  <a:lnTo>
                    <a:pt x="224028" y="111728"/>
                  </a:lnTo>
                  <a:lnTo>
                    <a:pt x="245935" y="111728"/>
                  </a:lnTo>
                  <a:cubicBezTo>
                    <a:pt x="240601" y="52578"/>
                    <a:pt x="193357" y="5334"/>
                    <a:pt x="134207" y="0"/>
                  </a:cubicBezTo>
                  <a:lnTo>
                    <a:pt x="134207" y="21908"/>
                  </a:lnTo>
                  <a:lnTo>
                    <a:pt x="111728" y="21908"/>
                  </a:lnTo>
                  <a:lnTo>
                    <a:pt x="111728" y="0"/>
                  </a:lnTo>
                  <a:cubicBezTo>
                    <a:pt x="52578" y="5334"/>
                    <a:pt x="5334" y="52578"/>
                    <a:pt x="0" y="111728"/>
                  </a:cubicBezTo>
                  <a:lnTo>
                    <a:pt x="21907" y="111728"/>
                  </a:lnTo>
                  <a:lnTo>
                    <a:pt x="21907" y="134207"/>
                  </a:lnTo>
                  <a:lnTo>
                    <a:pt x="0" y="134207"/>
                  </a:lnTo>
                  <a:cubicBezTo>
                    <a:pt x="5334" y="193358"/>
                    <a:pt x="52578" y="240601"/>
                    <a:pt x="111728" y="245936"/>
                  </a:cubicBezTo>
                  <a:lnTo>
                    <a:pt x="111728" y="224028"/>
                  </a:lnTo>
                  <a:lnTo>
                    <a:pt x="134207" y="224028"/>
                  </a:lnTo>
                  <a:lnTo>
                    <a:pt x="134207" y="245936"/>
                  </a:lnTo>
                  <a:close/>
                  <a:moveTo>
                    <a:pt x="61055" y="184880"/>
                  </a:moveTo>
                  <a:lnTo>
                    <a:pt x="81724" y="81629"/>
                  </a:lnTo>
                  <a:lnTo>
                    <a:pt x="184975" y="60960"/>
                  </a:lnTo>
                  <a:lnTo>
                    <a:pt x="164306" y="164211"/>
                  </a:lnTo>
                  <a:lnTo>
                    <a:pt x="61055" y="18488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2" name="Google Shape;1262;p46"/>
            <p:cNvSpPr/>
            <p:nvPr/>
          </p:nvSpPr>
          <p:spPr>
            <a:xfrm>
              <a:off x="6295548" y="2240089"/>
              <a:ext cx="179260" cy="179260"/>
            </a:xfrm>
            <a:custGeom>
              <a:rect b="b" l="l" r="r" t="t"/>
              <a:pathLst>
                <a:path extrusionOk="0" h="179260" w="179260">
                  <a:moveTo>
                    <a:pt x="44958" y="0"/>
                  </a:moveTo>
                  <a:lnTo>
                    <a:pt x="0" y="0"/>
                  </a:lnTo>
                  <a:cubicBezTo>
                    <a:pt x="5524" y="96488"/>
                    <a:pt x="82677" y="173736"/>
                    <a:pt x="179260" y="179261"/>
                  </a:cubicBezTo>
                  <a:lnTo>
                    <a:pt x="179260" y="134302"/>
                  </a:lnTo>
                  <a:cubicBezTo>
                    <a:pt x="107728" y="128873"/>
                    <a:pt x="50482" y="71533"/>
                    <a:pt x="44958" y="0"/>
                  </a:cubicBezTo>
                  <a:lnTo>
                    <a:pt x="44958"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3" name="Google Shape;1263;p46"/>
            <p:cNvSpPr/>
            <p:nvPr/>
          </p:nvSpPr>
          <p:spPr>
            <a:xfrm>
              <a:off x="6295548" y="2038350"/>
              <a:ext cx="179260" cy="179260"/>
            </a:xfrm>
            <a:custGeom>
              <a:rect b="b" l="l" r="r" t="t"/>
              <a:pathLst>
                <a:path extrusionOk="0" h="179260" w="179260">
                  <a:moveTo>
                    <a:pt x="179260" y="44958"/>
                  </a:moveTo>
                  <a:lnTo>
                    <a:pt x="179260" y="0"/>
                  </a:lnTo>
                  <a:cubicBezTo>
                    <a:pt x="82772" y="5525"/>
                    <a:pt x="5524" y="82772"/>
                    <a:pt x="0" y="179261"/>
                  </a:cubicBezTo>
                  <a:lnTo>
                    <a:pt x="44958" y="179261"/>
                  </a:lnTo>
                  <a:cubicBezTo>
                    <a:pt x="50387" y="107728"/>
                    <a:pt x="107728" y="50483"/>
                    <a:pt x="179260" y="44958"/>
                  </a:cubicBezTo>
                  <a:lnTo>
                    <a:pt x="179260" y="4495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4" name="Google Shape;1264;p46"/>
            <p:cNvSpPr/>
            <p:nvPr/>
          </p:nvSpPr>
          <p:spPr>
            <a:xfrm>
              <a:off x="6497288" y="2240089"/>
              <a:ext cx="179260" cy="179260"/>
            </a:xfrm>
            <a:custGeom>
              <a:rect b="b" l="l" r="r" t="t"/>
              <a:pathLst>
                <a:path extrusionOk="0" h="179260" w="179260">
                  <a:moveTo>
                    <a:pt x="0" y="134302"/>
                  </a:moveTo>
                  <a:lnTo>
                    <a:pt x="0" y="179261"/>
                  </a:lnTo>
                  <a:cubicBezTo>
                    <a:pt x="96488" y="173736"/>
                    <a:pt x="173736" y="96488"/>
                    <a:pt x="179261" y="0"/>
                  </a:cubicBezTo>
                  <a:lnTo>
                    <a:pt x="134303" y="0"/>
                  </a:lnTo>
                  <a:cubicBezTo>
                    <a:pt x="128873" y="71533"/>
                    <a:pt x="71533" y="128778"/>
                    <a:pt x="0" y="134302"/>
                  </a:cubicBezTo>
                  <a:lnTo>
                    <a:pt x="0" y="13430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65" name="Google Shape;1265;p46"/>
          <p:cNvGrpSpPr/>
          <p:nvPr/>
        </p:nvGrpSpPr>
        <p:grpSpPr>
          <a:xfrm>
            <a:off x="3965536" y="1528631"/>
            <a:ext cx="398740" cy="398639"/>
            <a:chOff x="5518308" y="2038350"/>
            <a:chExt cx="381095" cy="380999"/>
          </a:xfrm>
        </p:grpSpPr>
        <p:sp>
          <p:nvSpPr>
            <p:cNvPr id="1266" name="Google Shape;1266;p46"/>
            <p:cNvSpPr/>
            <p:nvPr/>
          </p:nvSpPr>
          <p:spPr>
            <a:xfrm>
              <a:off x="5563266" y="2211609"/>
              <a:ext cx="98869" cy="192214"/>
            </a:xfrm>
            <a:custGeom>
              <a:rect b="b" l="l" r="r" t="t"/>
              <a:pathLst>
                <a:path extrusionOk="0" h="192214" w="98869">
                  <a:moveTo>
                    <a:pt x="0" y="192214"/>
                  </a:moveTo>
                  <a:lnTo>
                    <a:pt x="98870" y="82391"/>
                  </a:lnTo>
                  <a:lnTo>
                    <a:pt x="0" y="0"/>
                  </a:lnTo>
                  <a:lnTo>
                    <a:pt x="0" y="19211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7" name="Google Shape;1267;p46"/>
            <p:cNvSpPr/>
            <p:nvPr/>
          </p:nvSpPr>
          <p:spPr>
            <a:xfrm>
              <a:off x="5755671" y="2211705"/>
              <a:ext cx="98869" cy="192214"/>
            </a:xfrm>
            <a:custGeom>
              <a:rect b="b" l="l" r="r" t="t"/>
              <a:pathLst>
                <a:path extrusionOk="0" h="192214" w="98869">
                  <a:moveTo>
                    <a:pt x="98870" y="192119"/>
                  </a:moveTo>
                  <a:lnTo>
                    <a:pt x="98870" y="0"/>
                  </a:lnTo>
                  <a:lnTo>
                    <a:pt x="0" y="82391"/>
                  </a:lnTo>
                  <a:lnTo>
                    <a:pt x="98870" y="19221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8" name="Google Shape;1268;p46"/>
            <p:cNvSpPr/>
            <p:nvPr/>
          </p:nvSpPr>
          <p:spPr>
            <a:xfrm>
              <a:off x="5578506" y="2195226"/>
              <a:ext cx="260794" cy="108680"/>
            </a:xfrm>
            <a:custGeom>
              <a:rect b="b" l="l" r="r" t="t"/>
              <a:pathLst>
                <a:path extrusionOk="0" h="108680" w="260794">
                  <a:moveTo>
                    <a:pt x="260794" y="0"/>
                  </a:moveTo>
                  <a:lnTo>
                    <a:pt x="0" y="0"/>
                  </a:lnTo>
                  <a:lnTo>
                    <a:pt x="130397" y="108680"/>
                  </a:lnTo>
                  <a:lnTo>
                    <a:pt x="26079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69" name="Google Shape;1269;p46"/>
            <p:cNvSpPr/>
            <p:nvPr/>
          </p:nvSpPr>
          <p:spPr>
            <a:xfrm>
              <a:off x="5579459" y="2308383"/>
              <a:ext cx="258984" cy="110966"/>
            </a:xfrm>
            <a:custGeom>
              <a:rect b="b" l="l" r="r" t="t"/>
              <a:pathLst>
                <a:path extrusionOk="0" h="110966" w="258984">
                  <a:moveTo>
                    <a:pt x="129445" y="24670"/>
                  </a:moveTo>
                  <a:lnTo>
                    <a:pt x="99822" y="0"/>
                  </a:lnTo>
                  <a:lnTo>
                    <a:pt x="0" y="110966"/>
                  </a:lnTo>
                  <a:lnTo>
                    <a:pt x="258985" y="110966"/>
                  </a:lnTo>
                  <a:lnTo>
                    <a:pt x="159163" y="0"/>
                  </a:lnTo>
                  <a:lnTo>
                    <a:pt x="129540" y="2467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0" name="Google Shape;1270;p46"/>
            <p:cNvSpPr/>
            <p:nvPr/>
          </p:nvSpPr>
          <p:spPr>
            <a:xfrm>
              <a:off x="5518308" y="2150364"/>
              <a:ext cx="381000" cy="201739"/>
            </a:xfrm>
            <a:custGeom>
              <a:rect b="b" l="l" r="r" t="t"/>
              <a:pathLst>
                <a:path extrusionOk="0" h="201739" w="381000">
                  <a:moveTo>
                    <a:pt x="95" y="201739"/>
                  </a:moveTo>
                  <a:lnTo>
                    <a:pt x="22479" y="201739"/>
                  </a:lnTo>
                  <a:lnTo>
                    <a:pt x="22479" y="22479"/>
                  </a:lnTo>
                  <a:lnTo>
                    <a:pt x="358616" y="22479"/>
                  </a:lnTo>
                  <a:lnTo>
                    <a:pt x="358616" y="201739"/>
                  </a:lnTo>
                  <a:lnTo>
                    <a:pt x="381000" y="201739"/>
                  </a:lnTo>
                  <a:lnTo>
                    <a:pt x="381000" y="0"/>
                  </a:lnTo>
                  <a:lnTo>
                    <a:pt x="0" y="0"/>
                  </a:lnTo>
                  <a:lnTo>
                    <a:pt x="0" y="20173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1" name="Google Shape;1271;p46"/>
            <p:cNvSpPr/>
            <p:nvPr/>
          </p:nvSpPr>
          <p:spPr>
            <a:xfrm>
              <a:off x="5518403" y="2038350"/>
              <a:ext cx="381000" cy="89630"/>
            </a:xfrm>
            <a:custGeom>
              <a:rect b="b" l="l" r="r" t="t"/>
              <a:pathLst>
                <a:path extrusionOk="0" h="89630" w="381000">
                  <a:moveTo>
                    <a:pt x="0" y="0"/>
                  </a:moveTo>
                  <a:lnTo>
                    <a:pt x="0" y="89630"/>
                  </a:lnTo>
                  <a:lnTo>
                    <a:pt x="381000" y="89630"/>
                  </a:lnTo>
                  <a:lnTo>
                    <a:pt x="381000" y="0"/>
                  </a:lnTo>
                  <a:lnTo>
                    <a:pt x="0" y="0"/>
                  </a:lnTo>
                  <a:close/>
                  <a:moveTo>
                    <a:pt x="67247" y="67247"/>
                  </a:moveTo>
                  <a:lnTo>
                    <a:pt x="44863" y="67247"/>
                  </a:lnTo>
                  <a:lnTo>
                    <a:pt x="44863" y="44863"/>
                  </a:lnTo>
                  <a:lnTo>
                    <a:pt x="67247" y="44863"/>
                  </a:lnTo>
                  <a:lnTo>
                    <a:pt x="67247" y="67247"/>
                  </a:lnTo>
                  <a:close/>
                  <a:moveTo>
                    <a:pt x="112109" y="67247"/>
                  </a:moveTo>
                  <a:lnTo>
                    <a:pt x="89726" y="67247"/>
                  </a:lnTo>
                  <a:lnTo>
                    <a:pt x="89726" y="44863"/>
                  </a:lnTo>
                  <a:lnTo>
                    <a:pt x="112109" y="44863"/>
                  </a:lnTo>
                  <a:lnTo>
                    <a:pt x="112109" y="67247"/>
                  </a:lnTo>
                  <a:close/>
                  <a:moveTo>
                    <a:pt x="156972" y="67247"/>
                  </a:moveTo>
                  <a:lnTo>
                    <a:pt x="134588" y="67247"/>
                  </a:lnTo>
                  <a:lnTo>
                    <a:pt x="134588" y="44863"/>
                  </a:lnTo>
                  <a:lnTo>
                    <a:pt x="156972" y="44863"/>
                  </a:lnTo>
                  <a:lnTo>
                    <a:pt x="156972"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72" name="Google Shape;1272;p46"/>
          <p:cNvGrpSpPr/>
          <p:nvPr/>
        </p:nvGrpSpPr>
        <p:grpSpPr>
          <a:xfrm>
            <a:off x="3187627" y="1528631"/>
            <a:ext cx="328384" cy="398639"/>
            <a:chOff x="4774822" y="2038350"/>
            <a:chExt cx="313853" cy="380999"/>
          </a:xfrm>
        </p:grpSpPr>
        <p:sp>
          <p:nvSpPr>
            <p:cNvPr id="1273" name="Google Shape;1273;p46"/>
            <p:cNvSpPr/>
            <p:nvPr/>
          </p:nvSpPr>
          <p:spPr>
            <a:xfrm>
              <a:off x="4864512" y="2352103"/>
              <a:ext cx="134493" cy="22383"/>
            </a:xfrm>
            <a:custGeom>
              <a:rect b="b" l="l" r="r" t="t"/>
              <a:pathLst>
                <a:path extrusionOk="0" h="22383" w="134493">
                  <a:moveTo>
                    <a:pt x="0" y="0"/>
                  </a:moveTo>
                  <a:lnTo>
                    <a:pt x="134493" y="0"/>
                  </a:lnTo>
                  <a:lnTo>
                    <a:pt x="134493"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274" name="Google Shape;1274;p46"/>
            <p:cNvGrpSpPr/>
            <p:nvPr/>
          </p:nvGrpSpPr>
          <p:grpSpPr>
            <a:xfrm>
              <a:off x="4774822" y="2038350"/>
              <a:ext cx="313853" cy="380999"/>
              <a:chOff x="4774822" y="2038350"/>
              <a:chExt cx="313853" cy="380999"/>
            </a:xfrm>
          </p:grpSpPr>
          <p:sp>
            <p:nvSpPr>
              <p:cNvPr id="1275" name="Google Shape;1275;p46"/>
              <p:cNvSpPr/>
              <p:nvPr/>
            </p:nvSpPr>
            <p:spPr>
              <a:xfrm>
                <a:off x="4898136" y="2396966"/>
                <a:ext cx="67246" cy="22383"/>
              </a:xfrm>
              <a:custGeom>
                <a:rect b="b" l="l" r="r" t="t"/>
                <a:pathLst>
                  <a:path extrusionOk="0" h="22383" w="67246">
                    <a:moveTo>
                      <a:pt x="0" y="0"/>
                    </a:moveTo>
                    <a:lnTo>
                      <a:pt x="67246" y="0"/>
                    </a:lnTo>
                    <a:lnTo>
                      <a:pt x="67246" y="22384"/>
                    </a:lnTo>
                    <a:lnTo>
                      <a:pt x="0"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6" name="Google Shape;1276;p46"/>
              <p:cNvSpPr/>
              <p:nvPr/>
            </p:nvSpPr>
            <p:spPr>
              <a:xfrm>
                <a:off x="4774822" y="2038350"/>
                <a:ext cx="145696" cy="291369"/>
              </a:xfrm>
              <a:custGeom>
                <a:rect b="b" l="l" r="r" t="t"/>
                <a:pathLst>
                  <a:path extrusionOk="0" h="291369" w="145696">
                    <a:moveTo>
                      <a:pt x="99786" y="291370"/>
                    </a:moveTo>
                    <a:lnTo>
                      <a:pt x="145697" y="291370"/>
                    </a:lnTo>
                    <a:lnTo>
                      <a:pt x="145697" y="11239"/>
                    </a:lnTo>
                    <a:cubicBezTo>
                      <a:pt x="136362" y="4191"/>
                      <a:pt x="124742" y="0"/>
                      <a:pt x="112074" y="0"/>
                    </a:cubicBezTo>
                    <a:cubicBezTo>
                      <a:pt x="99405" y="0"/>
                      <a:pt x="87785" y="4191"/>
                      <a:pt x="78450" y="11239"/>
                    </a:cubicBezTo>
                    <a:lnTo>
                      <a:pt x="78450" y="100870"/>
                    </a:lnTo>
                    <a:lnTo>
                      <a:pt x="56067" y="100870"/>
                    </a:lnTo>
                    <a:lnTo>
                      <a:pt x="56067" y="56007"/>
                    </a:lnTo>
                    <a:cubicBezTo>
                      <a:pt x="2822" y="56007"/>
                      <a:pt x="-20800" y="124397"/>
                      <a:pt x="22443" y="156877"/>
                    </a:cubicBezTo>
                    <a:cubicBezTo>
                      <a:pt x="-18324" y="187452"/>
                      <a:pt x="-226" y="252031"/>
                      <a:pt x="49971" y="257366"/>
                    </a:cubicBezTo>
                    <a:lnTo>
                      <a:pt x="79498" y="196787"/>
                    </a:lnTo>
                    <a:lnTo>
                      <a:pt x="99596" y="206597"/>
                    </a:lnTo>
                    <a:lnTo>
                      <a:pt x="66449" y="274511"/>
                    </a:lnTo>
                    <a:cubicBezTo>
                      <a:pt x="73783" y="284607"/>
                      <a:pt x="85213" y="290798"/>
                      <a:pt x="97786" y="291275"/>
                    </a:cubicBezTo>
                    <a:cubicBezTo>
                      <a:pt x="98358" y="291275"/>
                      <a:pt x="99024" y="291275"/>
                      <a:pt x="99596" y="291275"/>
                    </a:cubicBezTo>
                    <a:lnTo>
                      <a:pt x="99596" y="29127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77" name="Google Shape;1277;p46"/>
              <p:cNvSpPr/>
              <p:nvPr/>
            </p:nvSpPr>
            <p:spPr>
              <a:xfrm>
                <a:off x="4942998" y="2038350"/>
                <a:ext cx="145677" cy="291369"/>
              </a:xfrm>
              <a:custGeom>
                <a:rect b="b" l="l" r="r" t="t"/>
                <a:pathLst>
                  <a:path extrusionOk="0" h="291369" w="145677">
                    <a:moveTo>
                      <a:pt x="123158" y="156877"/>
                    </a:moveTo>
                    <a:cubicBezTo>
                      <a:pt x="166402" y="124397"/>
                      <a:pt x="142780" y="56007"/>
                      <a:pt x="89535" y="56007"/>
                    </a:cubicBezTo>
                    <a:lnTo>
                      <a:pt x="89535" y="100870"/>
                    </a:lnTo>
                    <a:lnTo>
                      <a:pt x="67151" y="100870"/>
                    </a:lnTo>
                    <a:lnTo>
                      <a:pt x="67151" y="11239"/>
                    </a:lnTo>
                    <a:cubicBezTo>
                      <a:pt x="57817" y="4191"/>
                      <a:pt x="46196" y="0"/>
                      <a:pt x="33623" y="0"/>
                    </a:cubicBezTo>
                    <a:cubicBezTo>
                      <a:pt x="21050" y="0"/>
                      <a:pt x="9334" y="4191"/>
                      <a:pt x="0" y="11239"/>
                    </a:cubicBezTo>
                    <a:lnTo>
                      <a:pt x="0" y="291370"/>
                    </a:lnTo>
                    <a:cubicBezTo>
                      <a:pt x="42577" y="291370"/>
                      <a:pt x="40862" y="291370"/>
                      <a:pt x="42386" y="291370"/>
                    </a:cubicBezTo>
                    <a:cubicBezTo>
                      <a:pt x="58769" y="290798"/>
                      <a:pt x="73914" y="281464"/>
                      <a:pt x="81820" y="266414"/>
                    </a:cubicBezTo>
                    <a:lnTo>
                      <a:pt x="46387" y="207550"/>
                    </a:lnTo>
                    <a:lnTo>
                      <a:pt x="65627" y="196025"/>
                    </a:lnTo>
                    <a:lnTo>
                      <a:pt x="102013" y="256413"/>
                    </a:lnTo>
                    <a:cubicBezTo>
                      <a:pt x="148399" y="245936"/>
                      <a:pt x="161544" y="185738"/>
                      <a:pt x="123254" y="156972"/>
                    </a:cubicBezTo>
                    <a:lnTo>
                      <a:pt x="123254" y="15697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1278" name="Google Shape;1278;p46"/>
          <p:cNvGrpSpPr/>
          <p:nvPr/>
        </p:nvGrpSpPr>
        <p:grpSpPr>
          <a:xfrm>
            <a:off x="2339383" y="1528631"/>
            <a:ext cx="398640" cy="398639"/>
            <a:chOff x="3964114" y="2038350"/>
            <a:chExt cx="381000" cy="380999"/>
          </a:xfrm>
        </p:grpSpPr>
        <p:sp>
          <p:nvSpPr>
            <p:cNvPr id="1279" name="Google Shape;1279;p46"/>
            <p:cNvSpPr/>
            <p:nvPr/>
          </p:nvSpPr>
          <p:spPr>
            <a:xfrm>
              <a:off x="4054030" y="2251424"/>
              <a:ext cx="201453" cy="111918"/>
            </a:xfrm>
            <a:custGeom>
              <a:rect b="b" l="l" r="r" t="t"/>
              <a:pathLst>
                <a:path extrusionOk="0" h="111918" w="201453">
                  <a:moveTo>
                    <a:pt x="100584" y="55912"/>
                  </a:moveTo>
                  <a:cubicBezTo>
                    <a:pt x="129731" y="55912"/>
                    <a:pt x="151352" y="83439"/>
                    <a:pt x="144018" y="111919"/>
                  </a:cubicBezTo>
                  <a:lnTo>
                    <a:pt x="201454" y="111919"/>
                  </a:lnTo>
                  <a:lnTo>
                    <a:pt x="201454" y="89535"/>
                  </a:lnTo>
                  <a:lnTo>
                    <a:pt x="167450" y="89535"/>
                  </a:lnTo>
                  <a:lnTo>
                    <a:pt x="165068" y="81534"/>
                  </a:lnTo>
                  <a:cubicBezTo>
                    <a:pt x="162306" y="72200"/>
                    <a:pt x="158591" y="66865"/>
                    <a:pt x="155829" y="61436"/>
                  </a:cubicBezTo>
                  <a:lnTo>
                    <a:pt x="179927" y="37338"/>
                  </a:lnTo>
                  <a:lnTo>
                    <a:pt x="164116" y="21526"/>
                  </a:lnTo>
                  <a:lnTo>
                    <a:pt x="140018" y="45625"/>
                  </a:lnTo>
                  <a:lnTo>
                    <a:pt x="132683" y="41624"/>
                  </a:lnTo>
                  <a:cubicBezTo>
                    <a:pt x="124111" y="36957"/>
                    <a:pt x="117729" y="35909"/>
                    <a:pt x="111919" y="34004"/>
                  </a:cubicBezTo>
                  <a:lnTo>
                    <a:pt x="111919" y="0"/>
                  </a:lnTo>
                  <a:lnTo>
                    <a:pt x="89535" y="0"/>
                  </a:lnTo>
                  <a:lnTo>
                    <a:pt x="89535" y="34004"/>
                  </a:lnTo>
                  <a:lnTo>
                    <a:pt x="81534" y="36385"/>
                  </a:lnTo>
                  <a:cubicBezTo>
                    <a:pt x="72104" y="39148"/>
                    <a:pt x="66866" y="42863"/>
                    <a:pt x="61436" y="45625"/>
                  </a:cubicBezTo>
                  <a:lnTo>
                    <a:pt x="37338" y="21526"/>
                  </a:lnTo>
                  <a:lnTo>
                    <a:pt x="21527" y="37338"/>
                  </a:lnTo>
                  <a:lnTo>
                    <a:pt x="45625" y="61436"/>
                  </a:lnTo>
                  <a:cubicBezTo>
                    <a:pt x="42863" y="66865"/>
                    <a:pt x="39148" y="72104"/>
                    <a:pt x="36386" y="81534"/>
                  </a:cubicBezTo>
                  <a:lnTo>
                    <a:pt x="34004" y="89535"/>
                  </a:lnTo>
                  <a:lnTo>
                    <a:pt x="0" y="89535"/>
                  </a:lnTo>
                  <a:lnTo>
                    <a:pt x="0" y="111919"/>
                  </a:lnTo>
                  <a:lnTo>
                    <a:pt x="57436" y="111919"/>
                  </a:lnTo>
                  <a:cubicBezTo>
                    <a:pt x="50102" y="83344"/>
                    <a:pt x="71723" y="55912"/>
                    <a:pt x="100870" y="55912"/>
                  </a:cubicBezTo>
                  <a:lnTo>
                    <a:pt x="100870" y="55912"/>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0" name="Google Shape;1280;p46"/>
            <p:cNvSpPr/>
            <p:nvPr/>
          </p:nvSpPr>
          <p:spPr>
            <a:xfrm>
              <a:off x="4132201" y="2329719"/>
              <a:ext cx="44769" cy="33623"/>
            </a:xfrm>
            <a:custGeom>
              <a:rect b="b" l="l" r="r" t="t"/>
              <a:pathLst>
                <a:path extrusionOk="0" h="33623" w="44769">
                  <a:moveTo>
                    <a:pt x="22413" y="0"/>
                  </a:moveTo>
                  <a:cubicBezTo>
                    <a:pt x="5077" y="0"/>
                    <a:pt x="-5496" y="18859"/>
                    <a:pt x="2982" y="33623"/>
                  </a:cubicBezTo>
                  <a:lnTo>
                    <a:pt x="41749" y="33623"/>
                  </a:lnTo>
                  <a:cubicBezTo>
                    <a:pt x="50321" y="18859"/>
                    <a:pt x="39653" y="0"/>
                    <a:pt x="22317" y="0"/>
                  </a:cubicBezTo>
                  <a:lnTo>
                    <a:pt x="22317"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1" name="Google Shape;1281;p46"/>
            <p:cNvSpPr/>
            <p:nvPr/>
          </p:nvSpPr>
          <p:spPr>
            <a:xfrm>
              <a:off x="3964114" y="2150364"/>
              <a:ext cx="381000" cy="268985"/>
            </a:xfrm>
            <a:custGeom>
              <a:rect b="b" l="l" r="r" t="t"/>
              <a:pathLst>
                <a:path extrusionOk="0" h="268985" w="381000">
                  <a:moveTo>
                    <a:pt x="0" y="268986"/>
                  </a:moveTo>
                  <a:lnTo>
                    <a:pt x="381000" y="268986"/>
                  </a:lnTo>
                  <a:lnTo>
                    <a:pt x="381000" y="0"/>
                  </a:lnTo>
                  <a:lnTo>
                    <a:pt x="0" y="0"/>
                  </a:lnTo>
                  <a:lnTo>
                    <a:pt x="0" y="268986"/>
                  </a:lnTo>
                  <a:close/>
                  <a:moveTo>
                    <a:pt x="44863" y="33623"/>
                  </a:moveTo>
                  <a:lnTo>
                    <a:pt x="145733" y="33623"/>
                  </a:lnTo>
                  <a:lnTo>
                    <a:pt x="145733" y="56007"/>
                  </a:lnTo>
                  <a:lnTo>
                    <a:pt x="44863" y="56007"/>
                  </a:lnTo>
                  <a:lnTo>
                    <a:pt x="44863" y="33623"/>
                  </a:lnTo>
                  <a:close/>
                  <a:moveTo>
                    <a:pt x="44863" y="212884"/>
                  </a:moveTo>
                  <a:lnTo>
                    <a:pt x="67247" y="212884"/>
                  </a:lnTo>
                  <a:lnTo>
                    <a:pt x="67247" y="168021"/>
                  </a:lnTo>
                  <a:lnTo>
                    <a:pt x="107347" y="168021"/>
                  </a:lnTo>
                  <a:cubicBezTo>
                    <a:pt x="107347" y="168021"/>
                    <a:pt x="107728" y="167068"/>
                    <a:pt x="107918" y="166592"/>
                  </a:cubicBezTo>
                  <a:lnTo>
                    <a:pt x="79534" y="138208"/>
                  </a:lnTo>
                  <a:lnTo>
                    <a:pt x="127064" y="90678"/>
                  </a:lnTo>
                  <a:lnTo>
                    <a:pt x="155448" y="119063"/>
                  </a:lnTo>
                  <a:cubicBezTo>
                    <a:pt x="155448" y="119063"/>
                    <a:pt x="156401" y="118681"/>
                    <a:pt x="156877" y="118491"/>
                  </a:cubicBezTo>
                  <a:lnTo>
                    <a:pt x="156877" y="78391"/>
                  </a:lnTo>
                  <a:lnTo>
                    <a:pt x="224123" y="78391"/>
                  </a:lnTo>
                  <a:lnTo>
                    <a:pt x="224123" y="118491"/>
                  </a:lnTo>
                  <a:cubicBezTo>
                    <a:pt x="224123" y="118491"/>
                    <a:pt x="225076" y="118872"/>
                    <a:pt x="225552" y="119063"/>
                  </a:cubicBezTo>
                  <a:lnTo>
                    <a:pt x="253937" y="90678"/>
                  </a:lnTo>
                  <a:lnTo>
                    <a:pt x="301466" y="138208"/>
                  </a:lnTo>
                  <a:lnTo>
                    <a:pt x="273082" y="166592"/>
                  </a:lnTo>
                  <a:cubicBezTo>
                    <a:pt x="273082" y="166592"/>
                    <a:pt x="273463" y="167545"/>
                    <a:pt x="273653" y="168021"/>
                  </a:cubicBezTo>
                  <a:lnTo>
                    <a:pt x="313754" y="168021"/>
                  </a:lnTo>
                  <a:lnTo>
                    <a:pt x="313754" y="212884"/>
                  </a:lnTo>
                  <a:lnTo>
                    <a:pt x="336137" y="212884"/>
                  </a:lnTo>
                  <a:lnTo>
                    <a:pt x="336137" y="235267"/>
                  </a:lnTo>
                  <a:lnTo>
                    <a:pt x="44768" y="235267"/>
                  </a:lnTo>
                  <a:lnTo>
                    <a:pt x="44768" y="2128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2" name="Google Shape;1282;p46"/>
            <p:cNvSpPr/>
            <p:nvPr/>
          </p:nvSpPr>
          <p:spPr>
            <a:xfrm>
              <a:off x="3964114" y="2038350"/>
              <a:ext cx="381000" cy="89630"/>
            </a:xfrm>
            <a:custGeom>
              <a:rect b="b" l="l" r="r" t="t"/>
              <a:pathLst>
                <a:path extrusionOk="0" h="89630" w="381000">
                  <a:moveTo>
                    <a:pt x="0" y="0"/>
                  </a:moveTo>
                  <a:lnTo>
                    <a:pt x="0" y="89630"/>
                  </a:lnTo>
                  <a:lnTo>
                    <a:pt x="381000" y="89630"/>
                  </a:lnTo>
                  <a:lnTo>
                    <a:pt x="381000" y="0"/>
                  </a:lnTo>
                  <a:lnTo>
                    <a:pt x="0" y="0"/>
                  </a:lnTo>
                  <a:close/>
                  <a:moveTo>
                    <a:pt x="67247" y="67247"/>
                  </a:moveTo>
                  <a:lnTo>
                    <a:pt x="44863" y="67247"/>
                  </a:lnTo>
                  <a:lnTo>
                    <a:pt x="44863" y="44863"/>
                  </a:lnTo>
                  <a:lnTo>
                    <a:pt x="67247" y="44863"/>
                  </a:lnTo>
                  <a:lnTo>
                    <a:pt x="67247" y="67247"/>
                  </a:lnTo>
                  <a:close/>
                  <a:moveTo>
                    <a:pt x="112109" y="67247"/>
                  </a:moveTo>
                  <a:lnTo>
                    <a:pt x="89726" y="67247"/>
                  </a:lnTo>
                  <a:lnTo>
                    <a:pt x="89726" y="44863"/>
                  </a:lnTo>
                  <a:lnTo>
                    <a:pt x="112109" y="44863"/>
                  </a:lnTo>
                  <a:lnTo>
                    <a:pt x="112109" y="67247"/>
                  </a:lnTo>
                  <a:close/>
                  <a:moveTo>
                    <a:pt x="156972" y="67247"/>
                  </a:moveTo>
                  <a:lnTo>
                    <a:pt x="134588" y="67247"/>
                  </a:lnTo>
                  <a:lnTo>
                    <a:pt x="134588" y="44863"/>
                  </a:lnTo>
                  <a:lnTo>
                    <a:pt x="156972" y="44863"/>
                  </a:lnTo>
                  <a:lnTo>
                    <a:pt x="156972" y="6724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83" name="Google Shape;1283;p46"/>
          <p:cNvGrpSpPr/>
          <p:nvPr/>
        </p:nvGrpSpPr>
        <p:grpSpPr>
          <a:xfrm>
            <a:off x="1526256" y="1528631"/>
            <a:ext cx="398640" cy="398639"/>
            <a:chOff x="3186969" y="2038350"/>
            <a:chExt cx="381000" cy="380999"/>
          </a:xfrm>
        </p:grpSpPr>
        <p:sp>
          <p:nvSpPr>
            <p:cNvPr id="1284" name="Google Shape;1284;p46"/>
            <p:cNvSpPr/>
            <p:nvPr/>
          </p:nvSpPr>
          <p:spPr>
            <a:xfrm>
              <a:off x="3186969" y="2038350"/>
              <a:ext cx="174974" cy="44862"/>
            </a:xfrm>
            <a:custGeom>
              <a:rect b="b" l="l" r="r" t="t"/>
              <a:pathLst>
                <a:path extrusionOk="0" h="44862" w="174974">
                  <a:moveTo>
                    <a:pt x="152591" y="0"/>
                  </a:moveTo>
                  <a:lnTo>
                    <a:pt x="0" y="0"/>
                  </a:lnTo>
                  <a:lnTo>
                    <a:pt x="0" y="44863"/>
                  </a:lnTo>
                  <a:lnTo>
                    <a:pt x="174974" y="44863"/>
                  </a:lnTo>
                  <a:lnTo>
                    <a:pt x="152591"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5" name="Google Shape;1285;p46"/>
            <p:cNvSpPr/>
            <p:nvPr/>
          </p:nvSpPr>
          <p:spPr>
            <a:xfrm>
              <a:off x="3186969" y="2105596"/>
              <a:ext cx="381000" cy="44862"/>
            </a:xfrm>
            <a:custGeom>
              <a:rect b="b" l="l" r="r" t="t"/>
              <a:pathLst>
                <a:path extrusionOk="0" h="44862" w="381000">
                  <a:moveTo>
                    <a:pt x="0" y="0"/>
                  </a:moveTo>
                  <a:lnTo>
                    <a:pt x="381000" y="0"/>
                  </a:lnTo>
                  <a:lnTo>
                    <a:pt x="381000" y="44863"/>
                  </a:lnTo>
                  <a:lnTo>
                    <a:pt x="0"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6" name="Google Shape;1286;p46"/>
            <p:cNvSpPr/>
            <p:nvPr/>
          </p:nvSpPr>
          <p:spPr>
            <a:xfrm>
              <a:off x="3186969" y="2172842"/>
              <a:ext cx="381000" cy="246507"/>
            </a:xfrm>
            <a:custGeom>
              <a:rect b="b" l="l" r="r" t="t"/>
              <a:pathLst>
                <a:path extrusionOk="0" h="246507" w="381000">
                  <a:moveTo>
                    <a:pt x="0" y="156877"/>
                  </a:moveTo>
                  <a:lnTo>
                    <a:pt x="179261" y="156877"/>
                  </a:lnTo>
                  <a:lnTo>
                    <a:pt x="179261" y="181261"/>
                  </a:lnTo>
                  <a:cubicBezTo>
                    <a:pt x="169736" y="184595"/>
                    <a:pt x="162116" y="192215"/>
                    <a:pt x="158782" y="201740"/>
                  </a:cubicBezTo>
                  <a:lnTo>
                    <a:pt x="44768" y="201740"/>
                  </a:lnTo>
                  <a:lnTo>
                    <a:pt x="44768" y="224123"/>
                  </a:lnTo>
                  <a:lnTo>
                    <a:pt x="158782" y="224123"/>
                  </a:lnTo>
                  <a:cubicBezTo>
                    <a:pt x="163449" y="237173"/>
                    <a:pt x="175832" y="246507"/>
                    <a:pt x="190500" y="246507"/>
                  </a:cubicBezTo>
                  <a:cubicBezTo>
                    <a:pt x="205169" y="246507"/>
                    <a:pt x="217551" y="237173"/>
                    <a:pt x="222218" y="224123"/>
                  </a:cubicBezTo>
                  <a:lnTo>
                    <a:pt x="336233" y="224123"/>
                  </a:lnTo>
                  <a:lnTo>
                    <a:pt x="336233" y="201740"/>
                  </a:lnTo>
                  <a:lnTo>
                    <a:pt x="222218" y="201740"/>
                  </a:lnTo>
                  <a:cubicBezTo>
                    <a:pt x="218789" y="192215"/>
                    <a:pt x="211265" y="184595"/>
                    <a:pt x="201740" y="181261"/>
                  </a:cubicBezTo>
                  <a:lnTo>
                    <a:pt x="201740" y="156877"/>
                  </a:lnTo>
                  <a:lnTo>
                    <a:pt x="381000" y="156877"/>
                  </a:lnTo>
                  <a:lnTo>
                    <a:pt x="381000" y="0"/>
                  </a:lnTo>
                  <a:lnTo>
                    <a:pt x="0" y="0"/>
                  </a:lnTo>
                  <a:lnTo>
                    <a:pt x="0" y="156877"/>
                  </a:lnTo>
                  <a:close/>
                  <a:moveTo>
                    <a:pt x="44863" y="44863"/>
                  </a:moveTo>
                  <a:lnTo>
                    <a:pt x="123349" y="44863"/>
                  </a:lnTo>
                  <a:lnTo>
                    <a:pt x="123349" y="67247"/>
                  </a:lnTo>
                  <a:lnTo>
                    <a:pt x="44863" y="67247"/>
                  </a:lnTo>
                  <a:lnTo>
                    <a:pt x="44863" y="44863"/>
                  </a:lnTo>
                  <a:close/>
                  <a:moveTo>
                    <a:pt x="44863" y="89726"/>
                  </a:moveTo>
                  <a:lnTo>
                    <a:pt x="123349" y="89726"/>
                  </a:lnTo>
                  <a:lnTo>
                    <a:pt x="123349" y="112109"/>
                  </a:lnTo>
                  <a:lnTo>
                    <a:pt x="44863" y="112109"/>
                  </a:lnTo>
                  <a:lnTo>
                    <a:pt x="44863" y="8972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287" name="Google Shape;1287;p46"/>
          <p:cNvGrpSpPr/>
          <p:nvPr/>
        </p:nvGrpSpPr>
        <p:grpSpPr>
          <a:xfrm>
            <a:off x="713130" y="1528631"/>
            <a:ext cx="398640" cy="398739"/>
            <a:chOff x="2409825" y="2038350"/>
            <a:chExt cx="381000" cy="381094"/>
          </a:xfrm>
        </p:grpSpPr>
        <p:sp>
          <p:nvSpPr>
            <p:cNvPr id="1288" name="Google Shape;1288;p46"/>
            <p:cNvSpPr/>
            <p:nvPr/>
          </p:nvSpPr>
          <p:spPr>
            <a:xfrm>
              <a:off x="2409825" y="2038350"/>
              <a:ext cx="381000" cy="56007"/>
            </a:xfrm>
            <a:custGeom>
              <a:rect b="b" l="l" r="r" t="t"/>
              <a:pathLst>
                <a:path extrusionOk="0" h="56007" w="381000">
                  <a:moveTo>
                    <a:pt x="0" y="0"/>
                  </a:moveTo>
                  <a:lnTo>
                    <a:pt x="381000" y="0"/>
                  </a:lnTo>
                  <a:lnTo>
                    <a:pt x="381000" y="56007"/>
                  </a:lnTo>
                  <a:lnTo>
                    <a:pt x="0" y="560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89" name="Google Shape;1289;p46"/>
            <p:cNvSpPr/>
            <p:nvPr/>
          </p:nvSpPr>
          <p:spPr>
            <a:xfrm>
              <a:off x="2432208" y="2116835"/>
              <a:ext cx="336232" cy="302609"/>
            </a:xfrm>
            <a:custGeom>
              <a:rect b="b" l="l" r="r" t="t"/>
              <a:pathLst>
                <a:path extrusionOk="0" h="302609" w="336232">
                  <a:moveTo>
                    <a:pt x="0" y="212884"/>
                  </a:moveTo>
                  <a:lnTo>
                    <a:pt x="156877" y="212884"/>
                  </a:lnTo>
                  <a:lnTo>
                    <a:pt x="156877" y="237268"/>
                  </a:lnTo>
                  <a:cubicBezTo>
                    <a:pt x="143828" y="241935"/>
                    <a:pt x="134493" y="254317"/>
                    <a:pt x="134493" y="268986"/>
                  </a:cubicBezTo>
                  <a:cubicBezTo>
                    <a:pt x="134493" y="287560"/>
                    <a:pt x="149543" y="302609"/>
                    <a:pt x="168116" y="302609"/>
                  </a:cubicBezTo>
                  <a:cubicBezTo>
                    <a:pt x="186690" y="302609"/>
                    <a:pt x="201740" y="287560"/>
                    <a:pt x="201740" y="268986"/>
                  </a:cubicBezTo>
                  <a:cubicBezTo>
                    <a:pt x="201740" y="254413"/>
                    <a:pt x="192405" y="241935"/>
                    <a:pt x="179356" y="237268"/>
                  </a:cubicBezTo>
                  <a:lnTo>
                    <a:pt x="179356" y="212884"/>
                  </a:lnTo>
                  <a:lnTo>
                    <a:pt x="336233" y="212884"/>
                  </a:lnTo>
                  <a:lnTo>
                    <a:pt x="336233" y="0"/>
                  </a:lnTo>
                  <a:lnTo>
                    <a:pt x="0" y="0"/>
                  </a:lnTo>
                  <a:lnTo>
                    <a:pt x="0" y="212884"/>
                  </a:lnTo>
                  <a:close/>
                  <a:moveTo>
                    <a:pt x="219551" y="57912"/>
                  </a:moveTo>
                  <a:lnTo>
                    <a:pt x="235363" y="42101"/>
                  </a:lnTo>
                  <a:lnTo>
                    <a:pt x="251174" y="57912"/>
                  </a:lnTo>
                  <a:lnTo>
                    <a:pt x="266986" y="42101"/>
                  </a:lnTo>
                  <a:lnTo>
                    <a:pt x="282797" y="57912"/>
                  </a:lnTo>
                  <a:lnTo>
                    <a:pt x="266986" y="73724"/>
                  </a:lnTo>
                  <a:lnTo>
                    <a:pt x="282797" y="89535"/>
                  </a:lnTo>
                  <a:lnTo>
                    <a:pt x="266986" y="105346"/>
                  </a:lnTo>
                  <a:lnTo>
                    <a:pt x="251174" y="89535"/>
                  </a:lnTo>
                  <a:lnTo>
                    <a:pt x="235363" y="105346"/>
                  </a:lnTo>
                  <a:lnTo>
                    <a:pt x="219551" y="89535"/>
                  </a:lnTo>
                  <a:lnTo>
                    <a:pt x="235363" y="73724"/>
                  </a:lnTo>
                  <a:lnTo>
                    <a:pt x="219551" y="57912"/>
                  </a:lnTo>
                  <a:close/>
                  <a:moveTo>
                    <a:pt x="235363" y="144304"/>
                  </a:moveTo>
                  <a:lnTo>
                    <a:pt x="249841" y="158782"/>
                  </a:lnTo>
                  <a:lnTo>
                    <a:pt x="286703" y="121920"/>
                  </a:lnTo>
                  <a:lnTo>
                    <a:pt x="302514" y="137732"/>
                  </a:lnTo>
                  <a:lnTo>
                    <a:pt x="249746" y="190500"/>
                  </a:lnTo>
                  <a:lnTo>
                    <a:pt x="219456" y="160211"/>
                  </a:lnTo>
                  <a:lnTo>
                    <a:pt x="235268" y="144399"/>
                  </a:lnTo>
                  <a:close/>
                  <a:moveTo>
                    <a:pt x="144399" y="190500"/>
                  </a:moveTo>
                  <a:lnTo>
                    <a:pt x="54674" y="190500"/>
                  </a:lnTo>
                  <a:lnTo>
                    <a:pt x="54674" y="168116"/>
                  </a:lnTo>
                  <a:lnTo>
                    <a:pt x="144304" y="168116"/>
                  </a:lnTo>
                  <a:lnTo>
                    <a:pt x="144304" y="190500"/>
                  </a:lnTo>
                  <a:close/>
                  <a:moveTo>
                    <a:pt x="144399" y="145637"/>
                  </a:moveTo>
                  <a:lnTo>
                    <a:pt x="54674" y="145637"/>
                  </a:lnTo>
                  <a:lnTo>
                    <a:pt x="54674" y="123254"/>
                  </a:lnTo>
                  <a:lnTo>
                    <a:pt x="144304" y="123254"/>
                  </a:lnTo>
                  <a:lnTo>
                    <a:pt x="144304" y="145637"/>
                  </a:lnTo>
                  <a:close/>
                  <a:moveTo>
                    <a:pt x="133160" y="33623"/>
                  </a:moveTo>
                  <a:lnTo>
                    <a:pt x="155543" y="33623"/>
                  </a:lnTo>
                  <a:lnTo>
                    <a:pt x="155543" y="100870"/>
                  </a:lnTo>
                  <a:lnTo>
                    <a:pt x="133160" y="100870"/>
                  </a:lnTo>
                  <a:lnTo>
                    <a:pt x="133160" y="33623"/>
                  </a:lnTo>
                  <a:close/>
                  <a:moveTo>
                    <a:pt x="88297" y="56007"/>
                  </a:moveTo>
                  <a:lnTo>
                    <a:pt x="110681" y="56007"/>
                  </a:lnTo>
                  <a:lnTo>
                    <a:pt x="110681" y="100870"/>
                  </a:lnTo>
                  <a:lnTo>
                    <a:pt x="88297" y="100870"/>
                  </a:lnTo>
                  <a:lnTo>
                    <a:pt x="88297" y="56007"/>
                  </a:lnTo>
                  <a:close/>
                  <a:moveTo>
                    <a:pt x="43434" y="78391"/>
                  </a:moveTo>
                  <a:lnTo>
                    <a:pt x="65818" y="78391"/>
                  </a:lnTo>
                  <a:lnTo>
                    <a:pt x="65818" y="100775"/>
                  </a:lnTo>
                  <a:lnTo>
                    <a:pt x="43434" y="100775"/>
                  </a:lnTo>
                  <a:lnTo>
                    <a:pt x="43434" y="7839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Recursos alternativos</a:t>
            </a:r>
            <a:endParaRPr/>
          </a:p>
        </p:txBody>
      </p:sp>
      <p:sp>
        <p:nvSpPr>
          <p:cNvPr id="1295" name="Google Shape;1295;p47"/>
          <p:cNvSpPr txBox="1"/>
          <p:nvPr/>
        </p:nvSpPr>
        <p:spPr>
          <a:xfrm>
            <a:off x="713225" y="1180525"/>
            <a:ext cx="7704000" cy="14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pt-BR" sz="1200">
                <a:solidFill>
                  <a:schemeClr val="dk1"/>
                </a:solidFill>
                <a:latin typeface="Didact Gothic"/>
                <a:ea typeface="Didact Gothic"/>
                <a:cs typeface="Didact Gothic"/>
                <a:sym typeface="Didact Gothic"/>
              </a:rPr>
              <a:t>Aqui está uma variedade de recursos alternativos dentro do mesmo estilo deste modelo:</a:t>
            </a:r>
            <a:endParaRPr sz="1200">
              <a:solidFill>
                <a:schemeClr val="dk1"/>
              </a:solidFill>
              <a:latin typeface="Didact Gothic"/>
              <a:ea typeface="Didact Gothic"/>
              <a:cs typeface="Didact Gothic"/>
              <a:sym typeface="Didact Gothic"/>
            </a:endParaRPr>
          </a:p>
          <a:p>
            <a:pPr indent="0" lvl="0" marL="0" marR="0" rtl="0" algn="l">
              <a:lnSpc>
                <a:spcPct val="100000"/>
              </a:lnSpc>
              <a:spcBef>
                <a:spcPts val="1000"/>
              </a:spcBef>
              <a:spcAft>
                <a:spcPts val="0"/>
              </a:spcAft>
              <a:buClr>
                <a:srgbClr val="000000"/>
              </a:buClr>
              <a:buSzPts val="1200"/>
              <a:buFont typeface="Arial"/>
              <a:buNone/>
            </a:pPr>
            <a:r>
              <a:rPr b="1" i="0" lang="pt-BR" sz="1200" cap="none" strike="noStrike">
                <a:solidFill>
                  <a:schemeClr val="dk1"/>
                </a:solidFill>
                <a:latin typeface="Didact Gothic"/>
                <a:ea typeface="Didact Gothic"/>
                <a:cs typeface="Didact Gothic"/>
                <a:sym typeface="Didact Gothic"/>
              </a:rPr>
              <a:t>Ve</a:t>
            </a:r>
            <a:r>
              <a:rPr b="1" lang="pt-BR" sz="1200">
                <a:solidFill>
                  <a:schemeClr val="dk1"/>
                </a:solidFill>
                <a:latin typeface="Didact Gothic"/>
                <a:ea typeface="Didact Gothic"/>
                <a:cs typeface="Didact Gothic"/>
                <a:sym typeface="Didact Gothic"/>
              </a:rPr>
              <a:t>tores</a:t>
            </a:r>
            <a:endParaRPr b="1" sz="1200">
              <a:solidFill>
                <a:schemeClr val="dk1"/>
              </a:solidFill>
              <a:latin typeface="Didact Gothic"/>
              <a:ea typeface="Didact Gothic"/>
              <a:cs typeface="Didact Gothic"/>
              <a:sym typeface="Didact Gothic"/>
            </a:endParaRPr>
          </a:p>
          <a:p>
            <a:pPr indent="-304800" lvl="0" marL="457200" marR="0" rtl="0" algn="l">
              <a:lnSpc>
                <a:spcPct val="100000"/>
              </a:lnSpc>
              <a:spcBef>
                <a:spcPts val="1000"/>
              </a:spcBef>
              <a:spcAft>
                <a:spcPts val="0"/>
              </a:spcAft>
              <a:buClr>
                <a:schemeClr val="dk2"/>
              </a:buClr>
              <a:buSzPts val="1200"/>
              <a:buFont typeface="Didact Gothic"/>
              <a:buChar char="●"/>
            </a:pPr>
            <a:r>
              <a:rPr lang="pt-BR" sz="1200" u="sng">
                <a:solidFill>
                  <a:schemeClr val="dk1"/>
                </a:solidFill>
                <a:latin typeface="Didact Gothic"/>
                <a:ea typeface="Didact Gothic"/>
                <a:cs typeface="Didact Gothic"/>
                <a:sym typeface="Didact Gothic"/>
                <a:hlinkClick r:id="rId3">
                  <a:extLst>
                    <a:ext uri="{A12FA001-AC4F-418D-AE19-62706E023703}">
                      <ahyp:hlinkClr val="tx"/>
                    </a:ext>
                  </a:extLst>
                </a:hlinkClick>
              </a:rPr>
              <a:t>Bright gradient abstract wallpaper</a:t>
            </a:r>
            <a:endParaRPr i="0" sz="1200" cap="none" strike="noStrike">
              <a:solidFill>
                <a:schemeClr val="dk1"/>
              </a:solidFill>
              <a:latin typeface="Didact Gothic"/>
              <a:ea typeface="Didact Gothic"/>
              <a:cs typeface="Didact Gothic"/>
              <a:sym typeface="Didact Gothic"/>
            </a:endParaRPr>
          </a:p>
        </p:txBody>
      </p:sp>
      <p:pic>
        <p:nvPicPr>
          <p:cNvPr id="1296" name="Google Shape;1296;p47"/>
          <p:cNvPicPr preferRelativeResize="0"/>
          <p:nvPr/>
        </p:nvPicPr>
        <p:blipFill>
          <a:blip r:embed="rId4">
            <a:alphaModFix/>
          </a:blip>
          <a:stretch>
            <a:fillRect/>
          </a:stretch>
        </p:blipFill>
        <p:spPr>
          <a:xfrm>
            <a:off x="5855582" y="2333874"/>
            <a:ext cx="1820173" cy="932577"/>
          </a:xfrm>
          <a:prstGeom prst="rect">
            <a:avLst/>
          </a:prstGeom>
          <a:noFill/>
          <a:ln>
            <a:noFill/>
          </a:ln>
        </p:spPr>
      </p:pic>
      <p:pic>
        <p:nvPicPr>
          <p:cNvPr id="1297" name="Google Shape;1297;p47"/>
          <p:cNvPicPr preferRelativeResize="0"/>
          <p:nvPr/>
        </p:nvPicPr>
        <p:blipFill>
          <a:blip r:embed="rId5">
            <a:alphaModFix/>
          </a:blip>
          <a:stretch>
            <a:fillRect/>
          </a:stretch>
        </p:blipFill>
        <p:spPr>
          <a:xfrm>
            <a:off x="2906218" y="3418001"/>
            <a:ext cx="1794934" cy="997998"/>
          </a:xfrm>
          <a:prstGeom prst="rect">
            <a:avLst/>
          </a:prstGeom>
          <a:noFill/>
          <a:ln>
            <a:noFill/>
          </a:ln>
        </p:spPr>
      </p:pic>
      <p:pic>
        <p:nvPicPr>
          <p:cNvPr id="1298" name="Google Shape;1298;p47"/>
          <p:cNvPicPr preferRelativeResize="0"/>
          <p:nvPr/>
        </p:nvPicPr>
        <p:blipFill>
          <a:blip r:embed="rId6">
            <a:alphaModFix/>
          </a:blip>
          <a:stretch>
            <a:fillRect/>
          </a:stretch>
        </p:blipFill>
        <p:spPr>
          <a:xfrm>
            <a:off x="1468244" y="2242418"/>
            <a:ext cx="1671325" cy="1115489"/>
          </a:xfrm>
          <a:prstGeom prst="rect">
            <a:avLst/>
          </a:prstGeom>
          <a:noFill/>
          <a:ln>
            <a:noFill/>
          </a:ln>
        </p:spPr>
      </p:pic>
      <p:pic>
        <p:nvPicPr>
          <p:cNvPr id="1299" name="Google Shape;1299;p47"/>
          <p:cNvPicPr preferRelativeResize="0"/>
          <p:nvPr/>
        </p:nvPicPr>
        <p:blipFill>
          <a:blip r:embed="rId7">
            <a:alphaModFix/>
          </a:blip>
          <a:stretch>
            <a:fillRect/>
          </a:stretch>
        </p:blipFill>
        <p:spPr>
          <a:xfrm>
            <a:off x="6534091" y="3337481"/>
            <a:ext cx="1250275" cy="1159039"/>
          </a:xfrm>
          <a:prstGeom prst="rect">
            <a:avLst/>
          </a:prstGeom>
          <a:noFill/>
          <a:ln>
            <a:noFill/>
          </a:ln>
        </p:spPr>
      </p:pic>
      <p:pic>
        <p:nvPicPr>
          <p:cNvPr id="1300" name="Google Shape;1300;p47"/>
          <p:cNvPicPr preferRelativeResize="0"/>
          <p:nvPr/>
        </p:nvPicPr>
        <p:blipFill>
          <a:blip r:embed="rId8">
            <a:alphaModFix/>
          </a:blip>
          <a:stretch>
            <a:fillRect/>
          </a:stretch>
        </p:blipFill>
        <p:spPr>
          <a:xfrm>
            <a:off x="3697727" y="2242163"/>
            <a:ext cx="1599698" cy="1116000"/>
          </a:xfrm>
          <a:prstGeom prst="rect">
            <a:avLst/>
          </a:prstGeom>
          <a:noFill/>
          <a:ln>
            <a:noFill/>
          </a:ln>
        </p:spPr>
      </p:pic>
      <p:pic>
        <p:nvPicPr>
          <p:cNvPr id="1301" name="Google Shape;1301;p47"/>
          <p:cNvPicPr preferRelativeResize="0"/>
          <p:nvPr/>
        </p:nvPicPr>
        <p:blipFill>
          <a:blip r:embed="rId9">
            <a:alphaModFix/>
          </a:blip>
          <a:stretch>
            <a:fillRect/>
          </a:stretch>
        </p:blipFill>
        <p:spPr>
          <a:xfrm>
            <a:off x="1359634" y="3438085"/>
            <a:ext cx="1599697" cy="957831"/>
          </a:xfrm>
          <a:prstGeom prst="rect">
            <a:avLst/>
          </a:prstGeom>
          <a:noFill/>
          <a:ln>
            <a:noFill/>
          </a:ln>
        </p:spPr>
      </p:pic>
      <p:pic>
        <p:nvPicPr>
          <p:cNvPr id="1302" name="Google Shape;1302;p47"/>
          <p:cNvPicPr preferRelativeResize="0"/>
          <p:nvPr/>
        </p:nvPicPr>
        <p:blipFill>
          <a:blip r:embed="rId10">
            <a:alphaModFix/>
          </a:blip>
          <a:stretch>
            <a:fillRect/>
          </a:stretch>
        </p:blipFill>
        <p:spPr>
          <a:xfrm>
            <a:off x="4648038" y="3392098"/>
            <a:ext cx="1939167" cy="104980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Recursos</a:t>
            </a:r>
            <a:endParaRPr/>
          </a:p>
        </p:txBody>
      </p:sp>
      <p:sp>
        <p:nvSpPr>
          <p:cNvPr id="1308" name="Google Shape;1308;p48"/>
          <p:cNvSpPr txBox="1"/>
          <p:nvPr/>
        </p:nvSpPr>
        <p:spPr>
          <a:xfrm>
            <a:off x="717300" y="1180525"/>
            <a:ext cx="7704000" cy="302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pt-BR" sz="1200">
                <a:solidFill>
                  <a:schemeClr val="dk1"/>
                </a:solidFill>
                <a:latin typeface="Didact Gothic"/>
                <a:ea typeface="Didact Gothic"/>
                <a:cs typeface="Didact Gothic"/>
                <a:sym typeface="Didact Gothic"/>
              </a:rPr>
              <a:t>Você gostou dos recursos usados no modelo? Obtenha-os nestes sites:</a:t>
            </a:r>
            <a:endParaRPr i="0" sz="12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1000"/>
              </a:spcBef>
              <a:spcAft>
                <a:spcPts val="0"/>
              </a:spcAft>
              <a:buClr>
                <a:srgbClr val="000000"/>
              </a:buClr>
              <a:buSzPts val="1200"/>
              <a:buFont typeface="Arial"/>
              <a:buNone/>
            </a:pPr>
            <a:r>
              <a:rPr b="1" i="0" lang="pt-BR" sz="1200" u="none" cap="none" strike="noStrike">
                <a:solidFill>
                  <a:schemeClr val="dk1"/>
                </a:solidFill>
                <a:latin typeface="Didact Gothic"/>
                <a:ea typeface="Didact Gothic"/>
                <a:cs typeface="Didact Gothic"/>
                <a:sym typeface="Didact Gothic"/>
              </a:rPr>
              <a:t>Ve</a:t>
            </a:r>
            <a:r>
              <a:rPr b="1" lang="pt-BR" sz="1200">
                <a:solidFill>
                  <a:schemeClr val="dk1"/>
                </a:solidFill>
                <a:latin typeface="Didact Gothic"/>
                <a:ea typeface="Didact Gothic"/>
                <a:cs typeface="Didact Gothic"/>
                <a:sym typeface="Didact Gothic"/>
              </a:rPr>
              <a:t>tores</a:t>
            </a:r>
            <a:endParaRPr b="1" i="0" sz="1200" u="none" cap="none" strike="noStrike">
              <a:solidFill>
                <a:schemeClr val="dk1"/>
              </a:solidFill>
              <a:latin typeface="Didact Gothic"/>
              <a:ea typeface="Didact Gothic"/>
              <a:cs typeface="Didact Gothic"/>
              <a:sym typeface="Didact Gothic"/>
            </a:endParaRPr>
          </a:p>
          <a:p>
            <a:pPr indent="-304800" lvl="0" marL="457200" rtl="0" algn="l">
              <a:lnSpc>
                <a:spcPct val="100000"/>
              </a:lnSpc>
              <a:spcBef>
                <a:spcPts val="1000"/>
              </a:spcBef>
              <a:spcAft>
                <a:spcPts val="0"/>
              </a:spcAft>
              <a:buClr>
                <a:schemeClr val="dk2"/>
              </a:buClr>
              <a:buSzPts val="1200"/>
              <a:buFont typeface="Didact Gothic"/>
              <a:buChar char="●"/>
            </a:pPr>
            <a:r>
              <a:rPr lang="pt-BR" sz="1200" u="sng">
                <a:solidFill>
                  <a:schemeClr val="dk1"/>
                </a:solidFill>
                <a:latin typeface="Didact Gothic"/>
                <a:ea typeface="Didact Gothic"/>
                <a:cs typeface="Didact Gothic"/>
                <a:sym typeface="Didact Gothic"/>
                <a:hlinkClick r:id="rId3">
                  <a:extLst>
                    <a:ext uri="{A12FA001-AC4F-418D-AE19-62706E023703}">
                      <ahyp:hlinkClr val="tx"/>
                    </a:ext>
                  </a:extLst>
                </a:hlinkClick>
              </a:rPr>
              <a:t>Gradient black background with wavy lines</a:t>
            </a:r>
            <a:endParaRPr i="0" sz="12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1000"/>
              </a:spcBef>
              <a:spcAft>
                <a:spcPts val="0"/>
              </a:spcAft>
              <a:buClr>
                <a:srgbClr val="000000"/>
              </a:buClr>
              <a:buSzPts val="1200"/>
              <a:buFont typeface="Arial"/>
              <a:buNone/>
            </a:pPr>
            <a:r>
              <a:rPr b="1" lang="pt-BR" sz="1200">
                <a:solidFill>
                  <a:schemeClr val="dk1"/>
                </a:solidFill>
                <a:latin typeface="Didact Gothic"/>
                <a:ea typeface="Didact Gothic"/>
                <a:cs typeface="Didact Gothic"/>
                <a:sym typeface="Didact Gothic"/>
              </a:rPr>
              <a:t>Fotos</a:t>
            </a:r>
            <a:endParaRPr b="1" i="0" sz="1200" u="none" cap="none" strike="noStrike">
              <a:solidFill>
                <a:schemeClr val="dk1"/>
              </a:solidFill>
              <a:latin typeface="Didact Gothic"/>
              <a:ea typeface="Didact Gothic"/>
              <a:cs typeface="Didact Gothic"/>
              <a:sym typeface="Didact Gothic"/>
            </a:endParaRPr>
          </a:p>
          <a:p>
            <a:pPr indent="-304800" lvl="0" marL="457200" rtl="0" algn="l">
              <a:lnSpc>
                <a:spcPct val="100000"/>
              </a:lnSpc>
              <a:spcBef>
                <a:spcPts val="1000"/>
              </a:spcBef>
              <a:spcAft>
                <a:spcPts val="0"/>
              </a:spcAft>
              <a:buClr>
                <a:schemeClr val="dk2"/>
              </a:buClr>
              <a:buSzPts val="1200"/>
              <a:buFont typeface="Didact Gothic"/>
              <a:buChar char="●"/>
            </a:pPr>
            <a:r>
              <a:rPr lang="pt-BR" sz="1200" u="sng">
                <a:solidFill>
                  <a:schemeClr val="dk1"/>
                </a:solidFill>
                <a:latin typeface="Didact Gothic"/>
                <a:ea typeface="Didact Gothic"/>
                <a:cs typeface="Didact Gothic"/>
                <a:sym typeface="Didact Gothic"/>
                <a:hlinkClick r:id="rId4">
                  <a:extLst>
                    <a:ext uri="{A12FA001-AC4F-418D-AE19-62706E023703}">
                      <ahyp:hlinkClr val="tx"/>
                    </a:ext>
                  </a:extLst>
                </a:hlinkClick>
              </a:rPr>
              <a:t>Front view of business people in meeting</a:t>
            </a:r>
            <a:endParaRPr i="0" sz="1200" u="none" cap="none" strike="noStrike">
              <a:solidFill>
                <a:schemeClr val="dk1"/>
              </a:solidFill>
              <a:latin typeface="Didact Gothic"/>
              <a:ea typeface="Didact Gothic"/>
              <a:cs typeface="Didact Gothic"/>
              <a:sym typeface="Didact Gothic"/>
            </a:endParaRPr>
          </a:p>
          <a:p>
            <a:pPr indent="0" lvl="0" marL="0" marR="0" rtl="0" algn="l">
              <a:lnSpc>
                <a:spcPct val="100000"/>
              </a:lnSpc>
              <a:spcBef>
                <a:spcPts val="1000"/>
              </a:spcBef>
              <a:spcAft>
                <a:spcPts val="0"/>
              </a:spcAft>
              <a:buClr>
                <a:srgbClr val="000000"/>
              </a:buClr>
              <a:buSzPts val="1200"/>
              <a:buFont typeface="Arial"/>
              <a:buNone/>
            </a:pPr>
            <a:r>
              <a:rPr b="1" lang="pt-BR" sz="1200">
                <a:solidFill>
                  <a:schemeClr val="dk1"/>
                </a:solidFill>
                <a:latin typeface="Didact Gothic"/>
                <a:ea typeface="Didact Gothic"/>
                <a:cs typeface="Didact Gothic"/>
                <a:sym typeface="Didact Gothic"/>
              </a:rPr>
              <a:t>Ícones</a:t>
            </a:r>
            <a:endParaRPr b="1" i="0" sz="1200" u="none" cap="none" strike="noStrike">
              <a:solidFill>
                <a:schemeClr val="dk1"/>
              </a:solidFill>
              <a:latin typeface="Didact Gothic"/>
              <a:ea typeface="Didact Gothic"/>
              <a:cs typeface="Didact Gothic"/>
              <a:sym typeface="Didact Gothic"/>
            </a:endParaRPr>
          </a:p>
          <a:p>
            <a:pPr indent="-304800" lvl="0" marL="457200" rtl="0" algn="l">
              <a:lnSpc>
                <a:spcPct val="100000"/>
              </a:lnSpc>
              <a:spcBef>
                <a:spcPts val="1000"/>
              </a:spcBef>
              <a:spcAft>
                <a:spcPts val="0"/>
              </a:spcAft>
              <a:buClr>
                <a:schemeClr val="dk2"/>
              </a:buClr>
              <a:buSzPts val="1200"/>
              <a:buFont typeface="Didact Gothic"/>
              <a:buChar char="●"/>
            </a:pPr>
            <a:r>
              <a:rPr lang="pt-BR" sz="1200" u="sng">
                <a:solidFill>
                  <a:schemeClr val="dk1"/>
                </a:solidFill>
                <a:latin typeface="Didact Gothic"/>
                <a:ea typeface="Didact Gothic"/>
                <a:cs typeface="Didact Gothic"/>
                <a:sym typeface="Didact Gothic"/>
                <a:hlinkClick r:id="rId5">
                  <a:extLst>
                    <a:ext uri="{A12FA001-AC4F-418D-AE19-62706E023703}">
                      <ahyp:hlinkClr val="tx"/>
                    </a:ext>
                  </a:extLst>
                </a:hlinkClick>
              </a:rPr>
              <a:t>Icon Pack: Strategy | Filled</a:t>
            </a:r>
            <a:endParaRPr i="0" sz="1200" u="none" cap="none" strike="noStrike">
              <a:solidFill>
                <a:schemeClr val="dk1"/>
              </a:solidFill>
              <a:latin typeface="Didact Gothic"/>
              <a:ea typeface="Didact Gothic"/>
              <a:cs typeface="Didact Gothic"/>
              <a:sym typeface="Didact Gothic"/>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12" name="Shape 1312"/>
        <p:cNvGrpSpPr/>
        <p:nvPr/>
      </p:nvGrpSpPr>
      <p:grpSpPr>
        <a:xfrm>
          <a:off x="0" y="0"/>
          <a:ext cx="0" cy="0"/>
          <a:chOff x="0" y="0"/>
          <a:chExt cx="0" cy="0"/>
        </a:xfrm>
      </p:grpSpPr>
      <p:sp>
        <p:nvSpPr>
          <p:cNvPr id="1313" name="Google Shape;1313;p4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Instructions for use</a:t>
            </a:r>
            <a:endParaRPr/>
          </a:p>
        </p:txBody>
      </p:sp>
      <p:sp>
        <p:nvSpPr>
          <p:cNvPr id="1314" name="Google Shape;1314;p49"/>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pt-BR" sz="1100">
                <a:solidFill>
                  <a:schemeClr val="lt1"/>
                </a:solidFill>
              </a:rPr>
              <a:t>If you have a free account, in order to use this template, you must credit </a:t>
            </a:r>
            <a:r>
              <a:rPr b="1" lang="pt-BR" sz="1100" u="sng">
                <a:solidFill>
                  <a:schemeClr val="dk2"/>
                </a:solidFill>
                <a:hlinkClick r:id="rId3">
                  <a:extLst>
                    <a:ext uri="{A12FA001-AC4F-418D-AE19-62706E023703}">
                      <ahyp:hlinkClr val="tx"/>
                    </a:ext>
                  </a:extLst>
                </a:hlinkClick>
              </a:rPr>
              <a:t>Slidesgo</a:t>
            </a:r>
            <a:r>
              <a:rPr b="1" lang="pt-BR" sz="1100">
                <a:solidFill>
                  <a:schemeClr val="dk2"/>
                </a:solidFill>
              </a:rPr>
              <a:t> </a:t>
            </a:r>
            <a:r>
              <a:rPr lang="pt-BR" sz="1100">
                <a:solidFill>
                  <a:schemeClr val="lt1"/>
                </a:solidFill>
              </a:rPr>
              <a:t>by keeping the </a:t>
            </a:r>
            <a:r>
              <a:rPr b="1" lang="pt-BR" sz="1100" u="sng">
                <a:solidFill>
                  <a:schemeClr val="hlink"/>
                </a:solidFill>
                <a:hlinkClick action="ppaction://hlinksldjump" r:id="rId4"/>
              </a:rPr>
              <a:t>Thanks</a:t>
            </a:r>
            <a:r>
              <a:rPr b="1" lang="pt-BR" sz="1100">
                <a:solidFill>
                  <a:schemeClr val="dk2"/>
                </a:solidFill>
              </a:rPr>
              <a:t> </a:t>
            </a:r>
            <a:r>
              <a:rPr lang="pt-BR"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pt-BR"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pt-BR"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pt-BR"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pt-BR"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pt-BR"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pt-BR"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pt-BR"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pt-BR"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pt-BR"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pt-BR"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pt-BR" sz="1100" u="sng">
                <a:solidFill>
                  <a:schemeClr val="dk2"/>
                </a:solidFill>
                <a:hlinkClick r:id="rId5">
                  <a:extLst>
                    <a:ext uri="{A12FA001-AC4F-418D-AE19-62706E023703}">
                      <ahyp:hlinkClr val="tx"/>
                    </a:ext>
                  </a:extLst>
                </a:hlinkClick>
              </a:rPr>
              <a:t>https://slidesgo.com/faqs</a:t>
            </a:r>
            <a:r>
              <a:rPr lang="pt-BR" sz="1100">
                <a:solidFill>
                  <a:schemeClr val="lt1"/>
                </a:solidFill>
              </a:rPr>
              <a:t> and </a:t>
            </a:r>
            <a:r>
              <a:rPr b="1" lang="pt-BR"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18" name="Shape 1318"/>
        <p:cNvGrpSpPr/>
        <p:nvPr/>
      </p:nvGrpSpPr>
      <p:grpSpPr>
        <a:xfrm>
          <a:off x="0" y="0"/>
          <a:ext cx="0" cy="0"/>
          <a:chOff x="0" y="0"/>
          <a:chExt cx="0" cy="0"/>
        </a:xfrm>
      </p:grpSpPr>
      <p:sp>
        <p:nvSpPr>
          <p:cNvPr id="1319" name="Google Shape;1319;p50"/>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pt-BR" sz="1100">
                <a:solidFill>
                  <a:schemeClr val="lt1"/>
                </a:solidFill>
              </a:rPr>
              <a:t>As a Premium user, you can use this template without attributing </a:t>
            </a:r>
            <a:r>
              <a:rPr b="1" lang="pt-BR" sz="1100" u="sng">
                <a:solidFill>
                  <a:schemeClr val="dk2"/>
                </a:solidFill>
                <a:hlinkClick r:id="rId3">
                  <a:extLst>
                    <a:ext uri="{A12FA001-AC4F-418D-AE19-62706E023703}">
                      <ahyp:hlinkClr val="tx"/>
                    </a:ext>
                  </a:extLst>
                </a:hlinkClick>
              </a:rPr>
              <a:t>Slidesgo</a:t>
            </a:r>
            <a:r>
              <a:rPr b="1" lang="pt-BR" sz="1100">
                <a:solidFill>
                  <a:schemeClr val="dk2"/>
                </a:solidFill>
              </a:rPr>
              <a:t> </a:t>
            </a:r>
            <a:r>
              <a:rPr lang="pt-BR" sz="1100">
                <a:solidFill>
                  <a:schemeClr val="lt1"/>
                </a:solidFill>
              </a:rPr>
              <a:t>or keeping the "</a:t>
            </a:r>
            <a:r>
              <a:rPr b="1" lang="pt-BR" sz="1100" u="sng">
                <a:solidFill>
                  <a:schemeClr val="hlink"/>
                </a:solidFill>
                <a:hlinkClick action="ppaction://hlinksldjump" r:id="rId4"/>
              </a:rPr>
              <a:t>Thanks</a:t>
            </a:r>
            <a:r>
              <a:rPr lang="pt-BR"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pt-BR"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pt-BR"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pt-BR"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pt-BR"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pt-BR"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pt-BR"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pt-BR"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pt-BR"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pt-BR"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pt-BR"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pt-BR"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pt-BR" sz="1100" u="sng">
                <a:solidFill>
                  <a:schemeClr val="dk2"/>
                </a:solidFill>
                <a:hlinkClick r:id="rId5">
                  <a:extLst>
                    <a:ext uri="{A12FA001-AC4F-418D-AE19-62706E023703}">
                      <ahyp:hlinkClr val="tx"/>
                    </a:ext>
                  </a:extLst>
                </a:hlinkClick>
              </a:rPr>
              <a:t>https://slidesgo.com/faqs</a:t>
            </a:r>
            <a:r>
              <a:rPr lang="pt-BR" sz="1100">
                <a:solidFill>
                  <a:schemeClr val="lt1"/>
                </a:solidFill>
              </a:rPr>
              <a:t> and </a:t>
            </a:r>
            <a:r>
              <a:rPr b="1" lang="pt-BR"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1320" name="Google Shape;1320;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Instructions for use (premium users)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24" name="Shape 1324"/>
        <p:cNvGrpSpPr/>
        <p:nvPr/>
      </p:nvGrpSpPr>
      <p:grpSpPr>
        <a:xfrm>
          <a:off x="0" y="0"/>
          <a:ext cx="0" cy="0"/>
          <a:chOff x="0" y="0"/>
          <a:chExt cx="0" cy="0"/>
        </a:xfrm>
      </p:grpSpPr>
      <p:sp>
        <p:nvSpPr>
          <p:cNvPr id="1325" name="Google Shape;1325;p51"/>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pt-BR"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pt-BR" sz="1100">
                <a:solidFill>
                  <a:schemeClr val="lt1"/>
                </a:solidFill>
              </a:rPr>
              <a:t>Spline Sans</a:t>
            </a:r>
            <a:endParaRPr b="1" sz="1100">
              <a:solidFill>
                <a:schemeClr val="lt1"/>
              </a:solidFill>
            </a:endParaRPr>
          </a:p>
          <a:p>
            <a:pPr indent="0" lvl="0" marL="0" rtl="0" algn="ctr">
              <a:lnSpc>
                <a:spcPct val="100000"/>
              </a:lnSpc>
              <a:spcBef>
                <a:spcPts val="0"/>
              </a:spcBef>
              <a:spcAft>
                <a:spcPts val="0"/>
              </a:spcAft>
              <a:buNone/>
            </a:pPr>
            <a:r>
              <a:rPr lang="pt-BR" sz="1100">
                <a:solidFill>
                  <a:schemeClr val="lt1"/>
                </a:solidFill>
              </a:rPr>
              <a:t>(</a:t>
            </a:r>
            <a:r>
              <a:rPr lang="pt-BR" sz="1100" u="sng">
                <a:solidFill>
                  <a:schemeClr val="lt1"/>
                </a:solidFill>
                <a:hlinkClick r:id="rId3">
                  <a:extLst>
                    <a:ext uri="{A12FA001-AC4F-418D-AE19-62706E023703}">
                      <ahyp:hlinkClr val="tx"/>
                    </a:ext>
                  </a:extLst>
                </a:hlinkClick>
              </a:rPr>
              <a:t>https://fonts.google.com/specimen/Spline+Sans</a:t>
            </a:r>
            <a:r>
              <a:rPr lang="pt-BR"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pt-BR" sz="1100">
                <a:solidFill>
                  <a:schemeClr val="lt1"/>
                </a:solidFill>
              </a:rPr>
              <a:t>Didact Gothic</a:t>
            </a:r>
            <a:endParaRPr b="1" sz="1100">
              <a:solidFill>
                <a:schemeClr val="lt1"/>
              </a:solidFill>
            </a:endParaRPr>
          </a:p>
          <a:p>
            <a:pPr indent="0" lvl="0" marL="0" rtl="0" algn="ctr">
              <a:lnSpc>
                <a:spcPct val="100000"/>
              </a:lnSpc>
              <a:spcBef>
                <a:spcPts val="0"/>
              </a:spcBef>
              <a:spcAft>
                <a:spcPts val="0"/>
              </a:spcAft>
              <a:buNone/>
            </a:pPr>
            <a:r>
              <a:rPr lang="pt-BR" sz="1100">
                <a:solidFill>
                  <a:schemeClr val="lt1"/>
                </a:solidFill>
              </a:rPr>
              <a:t>(</a:t>
            </a:r>
            <a:r>
              <a:rPr lang="pt-BR" sz="1100" u="sng">
                <a:solidFill>
                  <a:schemeClr val="lt1"/>
                </a:solidFill>
                <a:hlinkClick r:id="rId4">
                  <a:extLst>
                    <a:ext uri="{A12FA001-AC4F-418D-AE19-62706E023703}">
                      <ahyp:hlinkClr val="tx"/>
                    </a:ext>
                  </a:extLst>
                </a:hlinkClick>
              </a:rPr>
              <a:t>https://fonts.google.com/specimen/Didact+Gothic</a:t>
            </a:r>
            <a:r>
              <a:rPr lang="pt-BR" sz="1100">
                <a:solidFill>
                  <a:schemeClr val="lt1"/>
                </a:solidFill>
              </a:rPr>
              <a:t>)</a:t>
            </a:r>
            <a:endParaRPr sz="1100">
              <a:solidFill>
                <a:schemeClr val="lt1"/>
              </a:solidFill>
            </a:endParaRPr>
          </a:p>
        </p:txBody>
      </p:sp>
      <p:sp>
        <p:nvSpPr>
          <p:cNvPr id="1326" name="Google Shape;1326;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Fonts &amp; colors used</a:t>
            </a:r>
            <a:endParaRPr/>
          </a:p>
        </p:txBody>
      </p:sp>
      <p:sp>
        <p:nvSpPr>
          <p:cNvPr id="1327" name="Google Shape;1327;p51"/>
          <p:cNvSpPr/>
          <p:nvPr/>
        </p:nvSpPr>
        <p:spPr>
          <a:xfrm>
            <a:off x="2052650"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1"/>
          <p:cNvSpPr/>
          <p:nvPr/>
        </p:nvSpPr>
        <p:spPr>
          <a:xfrm>
            <a:off x="3114470" y="2947175"/>
            <a:ext cx="791400" cy="754200"/>
          </a:xfrm>
          <a:prstGeom prst="roundRect">
            <a:avLst>
              <a:gd fmla="val 16667" name="adj"/>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1"/>
          <p:cNvSpPr/>
          <p:nvPr/>
        </p:nvSpPr>
        <p:spPr>
          <a:xfrm>
            <a:off x="4176289" y="2947175"/>
            <a:ext cx="791400" cy="754200"/>
          </a:xfrm>
          <a:prstGeom prst="roundRect">
            <a:avLst>
              <a:gd fmla="val 16667" name="adj"/>
            </a:avLst>
          </a:prstGeom>
          <a:solidFill>
            <a:srgbClr val="6363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1"/>
          <p:cNvSpPr txBox="1"/>
          <p:nvPr/>
        </p:nvSpPr>
        <p:spPr>
          <a:xfrm>
            <a:off x="20526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chemeClr val="dk1"/>
                </a:solidFill>
              </a:rPr>
              <a:t>#ffffff</a:t>
            </a:r>
            <a:endParaRPr sz="1000">
              <a:solidFill>
                <a:schemeClr val="dk1"/>
              </a:solidFill>
            </a:endParaRPr>
          </a:p>
        </p:txBody>
      </p:sp>
      <p:sp>
        <p:nvSpPr>
          <p:cNvPr id="1331" name="Google Shape;1331;p51"/>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000">
                <a:solidFill>
                  <a:srgbClr val="FFFFFF"/>
                </a:solidFill>
              </a:rPr>
              <a:t>#000000</a:t>
            </a:r>
            <a:endParaRPr sz="1000">
              <a:solidFill>
                <a:srgbClr val="FFFFFF"/>
              </a:solidFill>
            </a:endParaRPr>
          </a:p>
        </p:txBody>
      </p:sp>
      <p:sp>
        <p:nvSpPr>
          <p:cNvPr id="1332" name="Google Shape;1332;p51"/>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FFFFF"/>
              </a:buClr>
              <a:buSzPts val="1100"/>
              <a:buFont typeface="Arial"/>
              <a:buNone/>
            </a:pPr>
            <a:r>
              <a:rPr lang="pt-BR" sz="1000">
                <a:solidFill>
                  <a:srgbClr val="FFFFFF"/>
                </a:solidFill>
              </a:rPr>
              <a:t>#636363</a:t>
            </a:r>
            <a:endParaRPr sz="1000">
              <a:solidFill>
                <a:srgbClr val="FFFFFF"/>
              </a:solidFill>
            </a:endParaRPr>
          </a:p>
        </p:txBody>
      </p:sp>
      <p:sp>
        <p:nvSpPr>
          <p:cNvPr id="1333" name="Google Shape;1333;p51"/>
          <p:cNvSpPr/>
          <p:nvPr/>
        </p:nvSpPr>
        <p:spPr>
          <a:xfrm>
            <a:off x="5238125" y="2947175"/>
            <a:ext cx="791400" cy="754200"/>
          </a:xfrm>
          <a:prstGeom prst="roundRect">
            <a:avLst>
              <a:gd fmla="val 16667" name="adj"/>
            </a:avLst>
          </a:prstGeom>
          <a:solidFill>
            <a:srgbClr val="A2A2A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1"/>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FFFFF"/>
              </a:buClr>
              <a:buSzPts val="1100"/>
              <a:buFont typeface="Arial"/>
              <a:buNone/>
            </a:pPr>
            <a:r>
              <a:rPr lang="pt-BR" sz="1000">
                <a:solidFill>
                  <a:schemeClr val="dk1"/>
                </a:solidFill>
              </a:rPr>
              <a:t>#a2a2a2</a:t>
            </a:r>
            <a:endParaRPr sz="1000">
              <a:solidFill>
                <a:schemeClr val="dk1"/>
              </a:solidFill>
            </a:endParaRPr>
          </a:p>
        </p:txBody>
      </p:sp>
      <p:sp>
        <p:nvSpPr>
          <p:cNvPr id="1335" name="Google Shape;1335;p51"/>
          <p:cNvSpPr/>
          <p:nvPr/>
        </p:nvSpPr>
        <p:spPr>
          <a:xfrm>
            <a:off x="6299950" y="2947175"/>
            <a:ext cx="791400" cy="754200"/>
          </a:xfrm>
          <a:prstGeom prst="roundRect">
            <a:avLst>
              <a:gd fmla="val 16667" name="adj"/>
            </a:avLst>
          </a:prstGeom>
          <a:solidFill>
            <a:srgbClr val="C3C3C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1"/>
          <p:cNvSpPr txBox="1"/>
          <p:nvPr/>
        </p:nvSpPr>
        <p:spPr>
          <a:xfrm>
            <a:off x="629995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FFFFFF"/>
              </a:buClr>
              <a:buSzPts val="1100"/>
              <a:buFont typeface="Arial"/>
              <a:buNone/>
            </a:pPr>
            <a:r>
              <a:rPr lang="pt-BR" sz="1000">
                <a:solidFill>
                  <a:schemeClr val="dk1"/>
                </a:solidFill>
              </a:rPr>
              <a:t>#c3c3c3</a:t>
            </a:r>
            <a:endParaRPr sz="10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40" name="Shape 1340"/>
        <p:cNvGrpSpPr/>
        <p:nvPr/>
      </p:nvGrpSpPr>
      <p:grpSpPr>
        <a:xfrm>
          <a:off x="0" y="0"/>
          <a:ext cx="0" cy="0"/>
          <a:chOff x="0" y="0"/>
          <a:chExt cx="0" cy="0"/>
        </a:xfrm>
      </p:grpSpPr>
      <p:sp>
        <p:nvSpPr>
          <p:cNvPr id="1341" name="Google Shape;1341;p52"/>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pt-BR"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pt-BR" sz="1100">
                <a:solidFill>
                  <a:schemeClr val="dk2"/>
                </a:solidFill>
              </a:rPr>
              <a:t>h</a:t>
            </a:r>
            <a:r>
              <a:rPr b="1" lang="pt-BR" sz="1100">
                <a:solidFill>
                  <a:schemeClr val="dk2"/>
                </a:solidFill>
                <a:uFill>
                  <a:noFill/>
                </a:uFill>
                <a:hlinkClick r:id="rId3">
                  <a:extLst>
                    <a:ext uri="{A12FA001-AC4F-418D-AE19-62706E023703}">
                      <ahyp:hlinkClr val="tx"/>
                    </a:ext>
                  </a:extLst>
                </a:hlinkClick>
              </a:rPr>
              <a:t>ow it works</a:t>
            </a:r>
            <a:r>
              <a:rPr lang="pt-BR"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1342" name="Google Shape;1342;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Storyset</a:t>
            </a:r>
            <a:endParaRPr/>
          </a:p>
        </p:txBody>
      </p:sp>
      <p:pic>
        <p:nvPicPr>
          <p:cNvPr id="1343" name="Google Shape;1343;p52"/>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1344" name="Google Shape;1344;p52">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pt-BR">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1345" name="Google Shape;1345;p52">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pt-BR">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1346" name="Google Shape;1346;p52">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pt-BR">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1347" name="Google Shape;1347;p52">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pt-BR">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1348" name="Google Shape;1348;p52"/>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1349" name="Google Shape;1349;p52"/>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1350" name="Google Shape;1350;p52"/>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1351" name="Google Shape;1351;p52"/>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1352" name="Google Shape;1352;p52">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pt-BR">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356" name="Shape 1356"/>
        <p:cNvGrpSpPr/>
        <p:nvPr/>
      </p:nvGrpSpPr>
      <p:grpSpPr>
        <a:xfrm>
          <a:off x="0" y="0"/>
          <a:ext cx="0" cy="0"/>
          <a:chOff x="0" y="0"/>
          <a:chExt cx="0" cy="0"/>
        </a:xfrm>
      </p:grpSpPr>
      <p:grpSp>
        <p:nvGrpSpPr>
          <p:cNvPr id="1357" name="Google Shape;1357;p53"/>
          <p:cNvGrpSpPr/>
          <p:nvPr/>
        </p:nvGrpSpPr>
        <p:grpSpPr>
          <a:xfrm>
            <a:off x="5048544" y="3019584"/>
            <a:ext cx="442841" cy="514271"/>
            <a:chOff x="4727025" y="1332775"/>
            <a:chExt cx="59900" cy="69625"/>
          </a:xfrm>
        </p:grpSpPr>
        <p:sp>
          <p:nvSpPr>
            <p:cNvPr id="1358" name="Google Shape;1358;p5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53"/>
          <p:cNvGrpSpPr/>
          <p:nvPr/>
        </p:nvGrpSpPr>
        <p:grpSpPr>
          <a:xfrm>
            <a:off x="5723860" y="2267072"/>
            <a:ext cx="500909" cy="500899"/>
            <a:chOff x="4820425" y="1329900"/>
            <a:chExt cx="70175" cy="70350"/>
          </a:xfrm>
        </p:grpSpPr>
        <p:sp>
          <p:nvSpPr>
            <p:cNvPr id="1361" name="Google Shape;1361;p5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53"/>
          <p:cNvGrpSpPr/>
          <p:nvPr/>
        </p:nvGrpSpPr>
        <p:grpSpPr>
          <a:xfrm>
            <a:off x="6376484" y="2278862"/>
            <a:ext cx="538135" cy="493119"/>
            <a:chOff x="4903200" y="1331525"/>
            <a:chExt cx="73575" cy="67425"/>
          </a:xfrm>
        </p:grpSpPr>
        <p:sp>
          <p:nvSpPr>
            <p:cNvPr id="1366" name="Google Shape;1366;p5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67" name="Google Shape;1367;p5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8" name="Google Shape;1368;p53"/>
          <p:cNvGrpSpPr/>
          <p:nvPr/>
        </p:nvGrpSpPr>
        <p:grpSpPr>
          <a:xfrm>
            <a:off x="5636435" y="3020840"/>
            <a:ext cx="544563" cy="511895"/>
            <a:chOff x="4815575" y="1416800"/>
            <a:chExt cx="73750" cy="71400"/>
          </a:xfrm>
        </p:grpSpPr>
        <p:sp>
          <p:nvSpPr>
            <p:cNvPr id="1369" name="Google Shape;1369;p5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53"/>
          <p:cNvGrpSpPr/>
          <p:nvPr/>
        </p:nvGrpSpPr>
        <p:grpSpPr>
          <a:xfrm>
            <a:off x="6333060" y="3020546"/>
            <a:ext cx="602914" cy="512477"/>
            <a:chOff x="4902475" y="1418875"/>
            <a:chExt cx="74500" cy="63775"/>
          </a:xfrm>
        </p:grpSpPr>
        <p:sp>
          <p:nvSpPr>
            <p:cNvPr id="1373" name="Google Shape;1373;p5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3"/>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53"/>
          <p:cNvGrpSpPr/>
          <p:nvPr/>
        </p:nvGrpSpPr>
        <p:grpSpPr>
          <a:xfrm>
            <a:off x="5748932" y="3759785"/>
            <a:ext cx="515391" cy="525699"/>
            <a:chOff x="4818100" y="1507675"/>
            <a:chExt cx="71225" cy="71625"/>
          </a:xfrm>
        </p:grpSpPr>
        <p:sp>
          <p:nvSpPr>
            <p:cNvPr id="1376" name="Google Shape;1376;p5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0" name="Google Shape;1380;p53"/>
          <p:cNvGrpSpPr/>
          <p:nvPr/>
        </p:nvGrpSpPr>
        <p:grpSpPr>
          <a:xfrm>
            <a:off x="5087034" y="3781317"/>
            <a:ext cx="522956" cy="489869"/>
            <a:chOff x="4721450" y="1509475"/>
            <a:chExt cx="79350" cy="74325"/>
          </a:xfrm>
        </p:grpSpPr>
        <p:sp>
          <p:nvSpPr>
            <p:cNvPr id="1381" name="Google Shape;1381;p5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5" name="Google Shape;1385;p53"/>
          <p:cNvGrpSpPr/>
          <p:nvPr/>
        </p:nvGrpSpPr>
        <p:grpSpPr>
          <a:xfrm>
            <a:off x="6410277" y="3761069"/>
            <a:ext cx="525704" cy="535436"/>
            <a:chOff x="4906800" y="1507500"/>
            <a:chExt cx="70350" cy="71075"/>
          </a:xfrm>
        </p:grpSpPr>
        <p:sp>
          <p:nvSpPr>
            <p:cNvPr id="1386" name="Google Shape;1386;p5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1" name="Google Shape;1391;p53"/>
          <p:cNvGrpSpPr/>
          <p:nvPr/>
        </p:nvGrpSpPr>
        <p:grpSpPr>
          <a:xfrm>
            <a:off x="4443099" y="2267050"/>
            <a:ext cx="508054" cy="508095"/>
            <a:chOff x="3736598" y="2170606"/>
            <a:chExt cx="404889" cy="404889"/>
          </a:xfrm>
        </p:grpSpPr>
        <p:sp>
          <p:nvSpPr>
            <p:cNvPr id="1392" name="Google Shape;1392;p5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 name="Google Shape;1396;p53"/>
          <p:cNvGrpSpPr/>
          <p:nvPr/>
        </p:nvGrpSpPr>
        <p:grpSpPr>
          <a:xfrm>
            <a:off x="3731139" y="2267145"/>
            <a:ext cx="575790" cy="507904"/>
            <a:chOff x="3161917" y="2170682"/>
            <a:chExt cx="458870" cy="404737"/>
          </a:xfrm>
        </p:grpSpPr>
        <p:sp>
          <p:nvSpPr>
            <p:cNvPr id="1397" name="Google Shape;1397;p5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98" name="Google Shape;1398;p5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53"/>
          <p:cNvGrpSpPr/>
          <p:nvPr/>
        </p:nvGrpSpPr>
        <p:grpSpPr>
          <a:xfrm>
            <a:off x="3758669" y="3027517"/>
            <a:ext cx="520730" cy="498567"/>
            <a:chOff x="3179914" y="2889488"/>
            <a:chExt cx="422876" cy="404911"/>
          </a:xfrm>
        </p:grpSpPr>
        <p:sp>
          <p:nvSpPr>
            <p:cNvPr id="1401" name="Google Shape;1401;p5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7" name="Google Shape;1407;p53"/>
          <p:cNvGrpSpPr/>
          <p:nvPr/>
        </p:nvGrpSpPr>
        <p:grpSpPr>
          <a:xfrm>
            <a:off x="4387349" y="3027477"/>
            <a:ext cx="516145" cy="498648"/>
            <a:chOff x="3729467" y="2889422"/>
            <a:chExt cx="419153" cy="404977"/>
          </a:xfrm>
        </p:grpSpPr>
        <p:sp>
          <p:nvSpPr>
            <p:cNvPr id="1408" name="Google Shape;1408;p5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5" name="Google Shape;1415;p53"/>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3"/>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3"/>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3"/>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9" name="Google Shape;1419;p53"/>
          <p:cNvGrpSpPr/>
          <p:nvPr/>
        </p:nvGrpSpPr>
        <p:grpSpPr>
          <a:xfrm>
            <a:off x="7107677" y="2474362"/>
            <a:ext cx="166473" cy="141497"/>
            <a:chOff x="4660325" y="1866850"/>
            <a:chExt cx="68350" cy="58100"/>
          </a:xfrm>
        </p:grpSpPr>
        <p:sp>
          <p:nvSpPr>
            <p:cNvPr id="1420" name="Google Shape;1420;p5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53"/>
          <p:cNvGrpSpPr/>
          <p:nvPr/>
        </p:nvGrpSpPr>
        <p:grpSpPr>
          <a:xfrm>
            <a:off x="7417022" y="2500086"/>
            <a:ext cx="162515" cy="90049"/>
            <a:chOff x="4791775" y="1877500"/>
            <a:chExt cx="66725" cy="36975"/>
          </a:xfrm>
        </p:grpSpPr>
        <p:sp>
          <p:nvSpPr>
            <p:cNvPr id="1423" name="Google Shape;1423;p5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53"/>
          <p:cNvGrpSpPr/>
          <p:nvPr/>
        </p:nvGrpSpPr>
        <p:grpSpPr>
          <a:xfrm>
            <a:off x="7738734" y="2500086"/>
            <a:ext cx="144979" cy="90049"/>
            <a:chOff x="4923925" y="1877500"/>
            <a:chExt cx="59525" cy="36975"/>
          </a:xfrm>
        </p:grpSpPr>
        <p:sp>
          <p:nvSpPr>
            <p:cNvPr id="1426" name="Google Shape;1426;p5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53"/>
          <p:cNvGrpSpPr/>
          <p:nvPr/>
        </p:nvGrpSpPr>
        <p:grpSpPr>
          <a:xfrm>
            <a:off x="8033226" y="2482277"/>
            <a:ext cx="141447" cy="125667"/>
            <a:chOff x="5058450" y="1870100"/>
            <a:chExt cx="58075" cy="51600"/>
          </a:xfrm>
        </p:grpSpPr>
        <p:sp>
          <p:nvSpPr>
            <p:cNvPr id="1429" name="Google Shape;1429;p5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53"/>
          <p:cNvGrpSpPr/>
          <p:nvPr/>
        </p:nvGrpSpPr>
        <p:grpSpPr>
          <a:xfrm>
            <a:off x="7447741" y="2904685"/>
            <a:ext cx="101077" cy="107645"/>
            <a:chOff x="4811425" y="2065025"/>
            <a:chExt cx="41500" cy="44200"/>
          </a:xfrm>
        </p:grpSpPr>
        <p:sp>
          <p:nvSpPr>
            <p:cNvPr id="1432" name="Google Shape;1432;p5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53"/>
          <p:cNvGrpSpPr/>
          <p:nvPr/>
        </p:nvGrpSpPr>
        <p:grpSpPr>
          <a:xfrm>
            <a:off x="7740178" y="2904898"/>
            <a:ext cx="120867" cy="107218"/>
            <a:chOff x="4929875" y="2065025"/>
            <a:chExt cx="49625" cy="44025"/>
          </a:xfrm>
        </p:grpSpPr>
        <p:sp>
          <p:nvSpPr>
            <p:cNvPr id="1435" name="Google Shape;1435;p5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53"/>
          <p:cNvGrpSpPr/>
          <p:nvPr/>
        </p:nvGrpSpPr>
        <p:grpSpPr>
          <a:xfrm>
            <a:off x="8068847" y="2907912"/>
            <a:ext cx="70206" cy="101191"/>
            <a:chOff x="5083925" y="2066350"/>
            <a:chExt cx="28825" cy="41550"/>
          </a:xfrm>
        </p:grpSpPr>
        <p:sp>
          <p:nvSpPr>
            <p:cNvPr id="1438" name="Google Shape;1438;p5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0" name="Google Shape;1440;p53"/>
          <p:cNvGrpSpPr/>
          <p:nvPr/>
        </p:nvGrpSpPr>
        <p:grpSpPr>
          <a:xfrm>
            <a:off x="7100401" y="2923559"/>
            <a:ext cx="181026" cy="69896"/>
            <a:chOff x="4659775" y="2072775"/>
            <a:chExt cx="74325" cy="28700"/>
          </a:xfrm>
        </p:grpSpPr>
        <p:sp>
          <p:nvSpPr>
            <p:cNvPr id="1441" name="Google Shape;1441;p5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53"/>
          <p:cNvGrpSpPr/>
          <p:nvPr/>
        </p:nvGrpSpPr>
        <p:grpSpPr>
          <a:xfrm>
            <a:off x="8020257" y="2714124"/>
            <a:ext cx="167387" cy="89197"/>
            <a:chOff x="4662475" y="1976500"/>
            <a:chExt cx="68725" cy="36625"/>
          </a:xfrm>
        </p:grpSpPr>
        <p:sp>
          <p:nvSpPr>
            <p:cNvPr id="1445" name="Google Shape;1445;p5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8" name="Google Shape;1448;p53"/>
          <p:cNvGrpSpPr/>
          <p:nvPr/>
        </p:nvGrpSpPr>
        <p:grpSpPr>
          <a:xfrm>
            <a:off x="7717162" y="2717564"/>
            <a:ext cx="166899" cy="82317"/>
            <a:chOff x="4920150" y="1977875"/>
            <a:chExt cx="68525" cy="33800"/>
          </a:xfrm>
        </p:grpSpPr>
        <p:sp>
          <p:nvSpPr>
            <p:cNvPr id="1449" name="Google Shape;1449;p5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53"/>
          <p:cNvGrpSpPr/>
          <p:nvPr/>
        </p:nvGrpSpPr>
        <p:grpSpPr>
          <a:xfrm>
            <a:off x="7128319" y="3121482"/>
            <a:ext cx="125190" cy="127858"/>
            <a:chOff x="4676550" y="2160575"/>
            <a:chExt cx="51400" cy="52500"/>
          </a:xfrm>
        </p:grpSpPr>
        <p:sp>
          <p:nvSpPr>
            <p:cNvPr id="1453" name="Google Shape;1453;p5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53"/>
          <p:cNvGrpSpPr/>
          <p:nvPr/>
        </p:nvGrpSpPr>
        <p:grpSpPr>
          <a:xfrm>
            <a:off x="7425577" y="3128514"/>
            <a:ext cx="145405" cy="113794"/>
            <a:chOff x="4768325" y="2163475"/>
            <a:chExt cx="59700" cy="46725"/>
          </a:xfrm>
        </p:grpSpPr>
        <p:sp>
          <p:nvSpPr>
            <p:cNvPr id="1457" name="Google Shape;1457;p5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9" name="Google Shape;1459;p53"/>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3"/>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3"/>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3"/>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3"/>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3"/>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5" name="Google Shape;1465;p53"/>
          <p:cNvGrpSpPr/>
          <p:nvPr/>
        </p:nvGrpSpPr>
        <p:grpSpPr>
          <a:xfrm>
            <a:off x="7441895" y="3383608"/>
            <a:ext cx="112768" cy="106853"/>
            <a:chOff x="4768575" y="2253950"/>
            <a:chExt cx="46300" cy="43875"/>
          </a:xfrm>
        </p:grpSpPr>
        <p:sp>
          <p:nvSpPr>
            <p:cNvPr id="1466" name="Google Shape;1466;p5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8" name="Google Shape;1468;p53"/>
          <p:cNvGrpSpPr/>
          <p:nvPr/>
        </p:nvGrpSpPr>
        <p:grpSpPr>
          <a:xfrm>
            <a:off x="7741518" y="3872634"/>
            <a:ext cx="118187" cy="146246"/>
            <a:chOff x="4960900" y="2433225"/>
            <a:chExt cx="48525" cy="60050"/>
          </a:xfrm>
        </p:grpSpPr>
        <p:sp>
          <p:nvSpPr>
            <p:cNvPr id="1469" name="Google Shape;1469;p5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1" name="Google Shape;1471;p53"/>
          <p:cNvGrpSpPr/>
          <p:nvPr/>
        </p:nvGrpSpPr>
        <p:grpSpPr>
          <a:xfrm>
            <a:off x="7430083" y="4136695"/>
            <a:ext cx="136394" cy="143810"/>
            <a:chOff x="4854075" y="2527625"/>
            <a:chExt cx="56000" cy="59050"/>
          </a:xfrm>
        </p:grpSpPr>
        <p:sp>
          <p:nvSpPr>
            <p:cNvPr id="1472" name="Google Shape;1472;p5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4" name="Google Shape;1474;p53"/>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3"/>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3"/>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7" name="Google Shape;1477;p53"/>
          <p:cNvGrpSpPr/>
          <p:nvPr/>
        </p:nvGrpSpPr>
        <p:grpSpPr>
          <a:xfrm>
            <a:off x="8054294" y="3600439"/>
            <a:ext cx="99312" cy="160797"/>
            <a:chOff x="5059700" y="2334775"/>
            <a:chExt cx="40775" cy="66025"/>
          </a:xfrm>
        </p:grpSpPr>
        <p:sp>
          <p:nvSpPr>
            <p:cNvPr id="1478" name="Google Shape;1478;p5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7" name="Google Shape;1487;p53"/>
          <p:cNvGrpSpPr/>
          <p:nvPr/>
        </p:nvGrpSpPr>
        <p:grpSpPr>
          <a:xfrm>
            <a:off x="8011458" y="3865571"/>
            <a:ext cx="184984" cy="160371"/>
            <a:chOff x="5037700" y="2430325"/>
            <a:chExt cx="75950" cy="65850"/>
          </a:xfrm>
        </p:grpSpPr>
        <p:sp>
          <p:nvSpPr>
            <p:cNvPr id="1488" name="Google Shape;1488;p5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53"/>
          <p:cNvGrpSpPr/>
          <p:nvPr/>
        </p:nvGrpSpPr>
        <p:grpSpPr>
          <a:xfrm>
            <a:off x="7430964" y="3632023"/>
            <a:ext cx="173014" cy="97629"/>
            <a:chOff x="4756975" y="2341800"/>
            <a:chExt cx="91975" cy="51925"/>
          </a:xfrm>
        </p:grpSpPr>
        <p:sp>
          <p:nvSpPr>
            <p:cNvPr id="1491" name="Google Shape;1491;p5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53"/>
          <p:cNvGrpSpPr/>
          <p:nvPr/>
        </p:nvGrpSpPr>
        <p:grpSpPr>
          <a:xfrm>
            <a:off x="7697901" y="4120720"/>
            <a:ext cx="212497" cy="175761"/>
            <a:chOff x="4943575" y="2516350"/>
            <a:chExt cx="98675" cy="81700"/>
          </a:xfrm>
        </p:grpSpPr>
        <p:sp>
          <p:nvSpPr>
            <p:cNvPr id="1512" name="Google Shape;1512;p5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0" name="Google Shape;1590;p53"/>
          <p:cNvGrpSpPr/>
          <p:nvPr/>
        </p:nvGrpSpPr>
        <p:grpSpPr>
          <a:xfrm>
            <a:off x="1955962" y="3346963"/>
            <a:ext cx="965351" cy="134611"/>
            <a:chOff x="4411970" y="2962952"/>
            <a:chExt cx="706544" cy="104212"/>
          </a:xfrm>
        </p:grpSpPr>
        <p:sp>
          <p:nvSpPr>
            <p:cNvPr id="1591" name="Google Shape;1591;p5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5" name="Google Shape;1595;p53"/>
          <p:cNvGrpSpPr/>
          <p:nvPr/>
        </p:nvGrpSpPr>
        <p:grpSpPr>
          <a:xfrm>
            <a:off x="1955962" y="2935877"/>
            <a:ext cx="960158" cy="289172"/>
            <a:chOff x="4411970" y="2726085"/>
            <a:chExt cx="643107" cy="193659"/>
          </a:xfrm>
        </p:grpSpPr>
        <p:sp>
          <p:nvSpPr>
            <p:cNvPr id="1596" name="Google Shape;1596;p5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53"/>
          <p:cNvGrpSpPr/>
          <p:nvPr/>
        </p:nvGrpSpPr>
        <p:grpSpPr>
          <a:xfrm>
            <a:off x="958854" y="3201987"/>
            <a:ext cx="833173" cy="259209"/>
            <a:chOff x="4411970" y="4340222"/>
            <a:chExt cx="779467" cy="242683"/>
          </a:xfrm>
        </p:grpSpPr>
        <p:sp>
          <p:nvSpPr>
            <p:cNvPr id="1600" name="Google Shape;1600;p5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53"/>
          <p:cNvGrpSpPr/>
          <p:nvPr/>
        </p:nvGrpSpPr>
        <p:grpSpPr>
          <a:xfrm>
            <a:off x="1955962" y="2597733"/>
            <a:ext cx="965160" cy="216230"/>
            <a:chOff x="4411970" y="2468674"/>
            <a:chExt cx="747317" cy="167425"/>
          </a:xfrm>
        </p:grpSpPr>
        <p:sp>
          <p:nvSpPr>
            <p:cNvPr id="1604" name="Google Shape;1604;p5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53"/>
          <p:cNvGrpSpPr/>
          <p:nvPr/>
        </p:nvGrpSpPr>
        <p:grpSpPr>
          <a:xfrm>
            <a:off x="954709" y="2502450"/>
            <a:ext cx="810451" cy="319148"/>
            <a:chOff x="4411970" y="3686602"/>
            <a:chExt cx="797845" cy="314215"/>
          </a:xfrm>
        </p:grpSpPr>
        <p:sp>
          <p:nvSpPr>
            <p:cNvPr id="1607" name="Google Shape;1607;p53"/>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3"/>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3"/>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3"/>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3"/>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2" name="Google Shape;1612;p53"/>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3" name="Google Shape;1613;p53"/>
          <p:cNvGrpSpPr/>
          <p:nvPr/>
        </p:nvGrpSpPr>
        <p:grpSpPr>
          <a:xfrm>
            <a:off x="954806" y="2256974"/>
            <a:ext cx="1970333" cy="208784"/>
            <a:chOff x="6336019" y="3733725"/>
            <a:chExt cx="2566206" cy="351310"/>
          </a:xfrm>
        </p:grpSpPr>
        <p:sp>
          <p:nvSpPr>
            <p:cNvPr id="1614" name="Google Shape;1614;p53"/>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3"/>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3"/>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3"/>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8" name="Google Shape;1618;p53"/>
          <p:cNvGrpSpPr/>
          <p:nvPr/>
        </p:nvGrpSpPr>
        <p:grpSpPr>
          <a:xfrm>
            <a:off x="1955962" y="3864529"/>
            <a:ext cx="946551" cy="153200"/>
            <a:chOff x="4404545" y="3301592"/>
            <a:chExt cx="782403" cy="129272"/>
          </a:xfrm>
        </p:grpSpPr>
        <p:sp>
          <p:nvSpPr>
            <p:cNvPr id="1619" name="Google Shape;1619;p5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3"/>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1" name="Google Shape;1621;p53"/>
          <p:cNvGrpSpPr/>
          <p:nvPr/>
        </p:nvGrpSpPr>
        <p:grpSpPr>
          <a:xfrm>
            <a:off x="1955962" y="3603488"/>
            <a:ext cx="962257" cy="139127"/>
            <a:chOff x="4411970" y="3131459"/>
            <a:chExt cx="710520" cy="117397"/>
          </a:xfrm>
        </p:grpSpPr>
        <p:sp>
          <p:nvSpPr>
            <p:cNvPr id="1622" name="Google Shape;1622;p5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624" name="Google Shape;1624;p53"/>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5" name="Google Shape;1625;p53"/>
          <p:cNvGrpSpPr/>
          <p:nvPr/>
        </p:nvGrpSpPr>
        <p:grpSpPr>
          <a:xfrm>
            <a:off x="956107" y="3538282"/>
            <a:ext cx="823838" cy="458988"/>
            <a:chOff x="4411970" y="1801825"/>
            <a:chExt cx="734586" cy="409262"/>
          </a:xfrm>
        </p:grpSpPr>
        <p:sp>
          <p:nvSpPr>
            <p:cNvPr id="1626" name="Google Shape;1626;p5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8" name="Google Shape;1628;p53"/>
          <p:cNvGrpSpPr/>
          <p:nvPr/>
        </p:nvGrpSpPr>
        <p:grpSpPr>
          <a:xfrm>
            <a:off x="956107" y="4086708"/>
            <a:ext cx="856348" cy="212039"/>
            <a:chOff x="4411970" y="2233974"/>
            <a:chExt cx="763574" cy="189068"/>
          </a:xfrm>
        </p:grpSpPr>
        <p:sp>
          <p:nvSpPr>
            <p:cNvPr id="1629" name="Google Shape;1629;p53"/>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3"/>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1" name="Google Shape;1631;p53"/>
          <p:cNvGrpSpPr/>
          <p:nvPr/>
        </p:nvGrpSpPr>
        <p:grpSpPr>
          <a:xfrm>
            <a:off x="3066303" y="2262044"/>
            <a:ext cx="511602" cy="511602"/>
            <a:chOff x="5681300" y="2527788"/>
            <a:chExt cx="805800" cy="805800"/>
          </a:xfrm>
        </p:grpSpPr>
        <p:sp>
          <p:nvSpPr>
            <p:cNvPr id="1632" name="Google Shape;1632;p53"/>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4" name="Google Shape;1634;p53"/>
          <p:cNvGrpSpPr/>
          <p:nvPr/>
        </p:nvGrpSpPr>
        <p:grpSpPr>
          <a:xfrm>
            <a:off x="3063497" y="3028627"/>
            <a:ext cx="513021" cy="512935"/>
            <a:chOff x="4049800" y="640400"/>
            <a:chExt cx="858900" cy="858900"/>
          </a:xfrm>
        </p:grpSpPr>
        <p:sp>
          <p:nvSpPr>
            <p:cNvPr id="1635" name="Google Shape;1635;p53"/>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3"/>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7" name="Google Shape;1637;p53"/>
          <p:cNvGrpSpPr/>
          <p:nvPr/>
        </p:nvGrpSpPr>
        <p:grpSpPr>
          <a:xfrm>
            <a:off x="2980696" y="3680519"/>
            <a:ext cx="686489" cy="686585"/>
            <a:chOff x="5080188" y="927900"/>
            <a:chExt cx="961200" cy="961200"/>
          </a:xfrm>
        </p:grpSpPr>
        <p:sp>
          <p:nvSpPr>
            <p:cNvPr id="1638" name="Google Shape;1638;p53"/>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3"/>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3"/>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3"/>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6" name="Google Shape;1646;p53"/>
          <p:cNvGrpSpPr/>
          <p:nvPr/>
        </p:nvGrpSpPr>
        <p:grpSpPr>
          <a:xfrm>
            <a:off x="3763848" y="3773248"/>
            <a:ext cx="510373" cy="510937"/>
            <a:chOff x="7508249" y="1522825"/>
            <a:chExt cx="1326332" cy="1322987"/>
          </a:xfrm>
        </p:grpSpPr>
        <p:sp>
          <p:nvSpPr>
            <p:cNvPr id="1647" name="Google Shape;1647;p53"/>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3"/>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3"/>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3"/>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3"/>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3"/>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3"/>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3"/>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3"/>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3"/>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53"/>
          <p:cNvGrpSpPr/>
          <p:nvPr/>
        </p:nvGrpSpPr>
        <p:grpSpPr>
          <a:xfrm>
            <a:off x="4455441" y="3774653"/>
            <a:ext cx="492652" cy="503348"/>
            <a:chOff x="6039282" y="1042577"/>
            <a:chExt cx="734315" cy="731929"/>
          </a:xfrm>
        </p:grpSpPr>
        <p:sp>
          <p:nvSpPr>
            <p:cNvPr id="1658" name="Google Shape;1658;p5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9" name="Google Shape;1679;p53"/>
          <p:cNvGrpSpPr/>
          <p:nvPr/>
        </p:nvGrpSpPr>
        <p:grpSpPr>
          <a:xfrm>
            <a:off x="5095855" y="2270694"/>
            <a:ext cx="483304" cy="504902"/>
            <a:chOff x="1825800" y="1651625"/>
            <a:chExt cx="568125" cy="591775"/>
          </a:xfrm>
        </p:grpSpPr>
        <p:sp>
          <p:nvSpPr>
            <p:cNvPr id="1680" name="Google Shape;1680;p53"/>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3"/>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3"/>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3"/>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3"/>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86" name="Google Shape;1686;p53"/>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3"/>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3"/>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3"/>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3"/>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pt-BR" sz="1100">
                <a:solidFill>
                  <a:schemeClr val="lt1"/>
                </a:solidFill>
              </a:rPr>
              <a:t>You can easily </a:t>
            </a:r>
            <a:r>
              <a:rPr b="1" lang="pt-BR" sz="1100">
                <a:solidFill>
                  <a:schemeClr val="dk2"/>
                </a:solidFill>
              </a:rPr>
              <a:t>resize </a:t>
            </a:r>
            <a:r>
              <a:rPr lang="pt-BR" sz="1100">
                <a:solidFill>
                  <a:schemeClr val="lt1"/>
                </a:solidFill>
              </a:rPr>
              <a:t>these resources without losing quality. To </a:t>
            </a:r>
            <a:r>
              <a:rPr b="1" lang="pt-BR" sz="1100">
                <a:solidFill>
                  <a:schemeClr val="dk2"/>
                </a:solidFill>
              </a:rPr>
              <a:t>change the color</a:t>
            </a:r>
            <a:r>
              <a:rPr lang="pt-BR" sz="1100">
                <a:solidFill>
                  <a:schemeClr val="lt1"/>
                </a:solidFill>
              </a:rPr>
              <a:t>, just ungroup the resource and click on the object you want to change. Then, click on the paint bucket and select the color you want. Group the resource again when you’re done. You can also look for more </a:t>
            </a:r>
            <a:r>
              <a:rPr b="1" lang="pt-BR" sz="1100">
                <a:solidFill>
                  <a:schemeClr val="dk2"/>
                </a:solidFill>
                <a:uFill>
                  <a:noFill/>
                </a:uFill>
                <a:hlinkClick r:id="rId3">
                  <a:extLst>
                    <a:ext uri="{A12FA001-AC4F-418D-AE19-62706E023703}">
                      <ahyp:hlinkClr val="tx"/>
                    </a:ext>
                  </a:extLst>
                </a:hlinkClick>
              </a:rPr>
              <a:t>infographics</a:t>
            </a:r>
            <a:r>
              <a:rPr b="1" lang="pt-BR" sz="1100">
                <a:solidFill>
                  <a:schemeClr val="dk2"/>
                </a:solidFill>
              </a:rPr>
              <a:t> </a:t>
            </a:r>
            <a:r>
              <a:rPr lang="pt-BR" sz="1100">
                <a:solidFill>
                  <a:schemeClr val="lt1"/>
                </a:solidFill>
              </a:rPr>
              <a:t>on Slidesgo.</a:t>
            </a:r>
            <a:endParaRPr sz="1100">
              <a:solidFill>
                <a:schemeClr val="lt1"/>
              </a:solidFill>
            </a:endParaRPr>
          </a:p>
        </p:txBody>
      </p:sp>
      <p:sp>
        <p:nvSpPr>
          <p:cNvPr id="1691" name="Google Shape;1691;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Use our editable graphic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grpSp>
        <p:nvGrpSpPr>
          <p:cNvPr id="1696" name="Google Shape;1696;p54"/>
          <p:cNvGrpSpPr/>
          <p:nvPr/>
        </p:nvGrpSpPr>
        <p:grpSpPr>
          <a:xfrm>
            <a:off x="722059" y="955168"/>
            <a:ext cx="2492868" cy="1379876"/>
            <a:chOff x="2654821" y="2311071"/>
            <a:chExt cx="2279715" cy="1262120"/>
          </a:xfrm>
        </p:grpSpPr>
        <p:grpSp>
          <p:nvGrpSpPr>
            <p:cNvPr id="1697" name="Google Shape;1697;p54"/>
            <p:cNvGrpSpPr/>
            <p:nvPr/>
          </p:nvGrpSpPr>
          <p:grpSpPr>
            <a:xfrm>
              <a:off x="4034269" y="2840745"/>
              <a:ext cx="40212" cy="36437"/>
              <a:chOff x="4293400" y="2574725"/>
              <a:chExt cx="84425" cy="80100"/>
            </a:xfrm>
          </p:grpSpPr>
          <p:sp>
            <p:nvSpPr>
              <p:cNvPr id="1698" name="Google Shape;1698;p5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699" name="Google Shape;1699;p5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0" name="Google Shape;1700;p54"/>
            <p:cNvGrpSpPr/>
            <p:nvPr/>
          </p:nvGrpSpPr>
          <p:grpSpPr>
            <a:xfrm>
              <a:off x="3894606" y="2334874"/>
              <a:ext cx="913198" cy="518984"/>
              <a:chOff x="4000175" y="1462675"/>
              <a:chExt cx="1917275" cy="1140875"/>
            </a:xfrm>
          </p:grpSpPr>
          <p:sp>
            <p:nvSpPr>
              <p:cNvPr id="1701" name="Google Shape;1701;p5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702" name="Google Shape;1702;p54"/>
              <p:cNvGrpSpPr/>
              <p:nvPr/>
            </p:nvGrpSpPr>
            <p:grpSpPr>
              <a:xfrm>
                <a:off x="4000175" y="1462675"/>
                <a:ext cx="1917275" cy="1140875"/>
                <a:chOff x="4000175" y="1462675"/>
                <a:chExt cx="1917275" cy="1140875"/>
              </a:xfrm>
            </p:grpSpPr>
            <p:sp>
              <p:nvSpPr>
                <p:cNvPr id="1703" name="Google Shape;1703;p5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704" name="Google Shape;1704;p5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08" name="Google Shape;1708;p5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09" name="Google Shape;1709;p54"/>
            <p:cNvGrpSpPr/>
            <p:nvPr/>
          </p:nvGrpSpPr>
          <p:grpSpPr>
            <a:xfrm>
              <a:off x="3875768" y="2846704"/>
              <a:ext cx="44796" cy="47366"/>
              <a:chOff x="3960625" y="2587825"/>
              <a:chExt cx="94050" cy="104125"/>
            </a:xfrm>
          </p:grpSpPr>
          <p:sp>
            <p:nvSpPr>
              <p:cNvPr id="1710" name="Google Shape;1710;p5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711" name="Google Shape;1711;p5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2" name="Google Shape;1712;p54"/>
            <p:cNvGrpSpPr/>
            <p:nvPr/>
          </p:nvGrpSpPr>
          <p:grpSpPr>
            <a:xfrm>
              <a:off x="3782759" y="2807162"/>
              <a:ext cx="82686" cy="85487"/>
              <a:chOff x="3765350" y="2500900"/>
              <a:chExt cx="173600" cy="187925"/>
            </a:xfrm>
          </p:grpSpPr>
          <p:sp>
            <p:nvSpPr>
              <p:cNvPr id="1713" name="Google Shape;1713;p5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14" name="Google Shape;1714;p5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54"/>
            <p:cNvGrpSpPr/>
            <p:nvPr/>
          </p:nvGrpSpPr>
          <p:grpSpPr>
            <a:xfrm>
              <a:off x="3775674" y="2798496"/>
              <a:ext cx="40545" cy="23564"/>
              <a:chOff x="3750475" y="2481850"/>
              <a:chExt cx="85125" cy="51800"/>
            </a:xfrm>
          </p:grpSpPr>
          <p:sp>
            <p:nvSpPr>
              <p:cNvPr id="1720" name="Google Shape;1720;p5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22" name="Google Shape;1722;p54"/>
            <p:cNvGrpSpPr/>
            <p:nvPr/>
          </p:nvGrpSpPr>
          <p:grpSpPr>
            <a:xfrm>
              <a:off x="3716946" y="2776024"/>
              <a:ext cx="81971" cy="76912"/>
              <a:chOff x="3627175" y="2432450"/>
              <a:chExt cx="172100" cy="169075"/>
            </a:xfrm>
          </p:grpSpPr>
          <p:sp>
            <p:nvSpPr>
              <p:cNvPr id="1723" name="Google Shape;1723;p5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725" name="Google Shape;1725;p5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726" name="Google Shape;1726;p54"/>
            <p:cNvGrpSpPr/>
            <p:nvPr/>
          </p:nvGrpSpPr>
          <p:grpSpPr>
            <a:xfrm>
              <a:off x="3685682" y="2845624"/>
              <a:ext cx="29311" cy="45055"/>
              <a:chOff x="3561536" y="2585450"/>
              <a:chExt cx="61539" cy="99045"/>
            </a:xfrm>
          </p:grpSpPr>
          <p:sp>
            <p:nvSpPr>
              <p:cNvPr id="1727" name="Google Shape;1727;p5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729" name="Google Shape;1729;p54"/>
            <p:cNvGrpSpPr/>
            <p:nvPr/>
          </p:nvGrpSpPr>
          <p:grpSpPr>
            <a:xfrm>
              <a:off x="3849905" y="2572252"/>
              <a:ext cx="74339" cy="119559"/>
              <a:chOff x="3906325" y="1984500"/>
              <a:chExt cx="156075" cy="262825"/>
            </a:xfrm>
          </p:grpSpPr>
          <p:sp>
            <p:nvSpPr>
              <p:cNvPr id="1730" name="Google Shape;1730;p5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731" name="Google Shape;1731;p5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2" name="Google Shape;1732;p54"/>
            <p:cNvGrpSpPr/>
            <p:nvPr/>
          </p:nvGrpSpPr>
          <p:grpSpPr>
            <a:xfrm>
              <a:off x="2654821" y="2414345"/>
              <a:ext cx="667570" cy="558731"/>
              <a:chOff x="1397225" y="1637375"/>
              <a:chExt cx="1401575" cy="1228250"/>
            </a:xfrm>
          </p:grpSpPr>
          <p:sp>
            <p:nvSpPr>
              <p:cNvPr id="1733" name="Google Shape;1733;p5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734" name="Google Shape;1734;p54"/>
              <p:cNvGrpSpPr/>
              <p:nvPr/>
            </p:nvGrpSpPr>
            <p:grpSpPr>
              <a:xfrm>
                <a:off x="1397225" y="1637375"/>
                <a:ext cx="1398775" cy="1228250"/>
                <a:chOff x="1397225" y="1637375"/>
                <a:chExt cx="1398775" cy="1228250"/>
              </a:xfrm>
            </p:grpSpPr>
            <p:sp>
              <p:nvSpPr>
                <p:cNvPr id="1735" name="Google Shape;1735;p5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37" name="Google Shape;1737;p54"/>
            <p:cNvGrpSpPr/>
            <p:nvPr/>
          </p:nvGrpSpPr>
          <p:grpSpPr>
            <a:xfrm>
              <a:off x="3230417" y="3103734"/>
              <a:ext cx="282982" cy="280332"/>
              <a:chOff x="2605700" y="3152850"/>
              <a:chExt cx="594125" cy="616250"/>
            </a:xfrm>
          </p:grpSpPr>
          <p:sp>
            <p:nvSpPr>
              <p:cNvPr id="1738" name="Google Shape;1738;p5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739" name="Google Shape;1739;p5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740" name="Google Shape;1740;p54"/>
            <p:cNvGrpSpPr/>
            <p:nvPr/>
          </p:nvGrpSpPr>
          <p:grpSpPr>
            <a:xfrm>
              <a:off x="3265985" y="3226989"/>
              <a:ext cx="87151" cy="346202"/>
              <a:chOff x="2680375" y="3423800"/>
              <a:chExt cx="182975" cy="761050"/>
            </a:xfrm>
          </p:grpSpPr>
          <p:sp>
            <p:nvSpPr>
              <p:cNvPr id="1741" name="Google Shape;1741;p5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742" name="Google Shape;1742;p5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3" name="Google Shape;1743;p54"/>
            <p:cNvGrpSpPr/>
            <p:nvPr/>
          </p:nvGrpSpPr>
          <p:grpSpPr>
            <a:xfrm>
              <a:off x="3855466" y="3289811"/>
              <a:ext cx="112514" cy="94210"/>
              <a:chOff x="3918000" y="3561900"/>
              <a:chExt cx="236225" cy="207100"/>
            </a:xfrm>
          </p:grpSpPr>
          <p:sp>
            <p:nvSpPr>
              <p:cNvPr id="1744" name="Google Shape;1744;p5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745" name="Google Shape;1745;p5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6" name="Google Shape;1746;p5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749" name="Google Shape;1749;p54"/>
            <p:cNvGrpSpPr/>
            <p:nvPr/>
          </p:nvGrpSpPr>
          <p:grpSpPr>
            <a:xfrm>
              <a:off x="2905224" y="2311071"/>
              <a:ext cx="596721" cy="528992"/>
              <a:chOff x="1922950" y="1410350"/>
              <a:chExt cx="1252825" cy="1162875"/>
            </a:xfrm>
          </p:grpSpPr>
          <p:sp>
            <p:nvSpPr>
              <p:cNvPr id="1750" name="Google Shape;1750;p5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766" name="Google Shape;1766;p5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786" name="Google Shape;1786;p5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787" name="Google Shape;1787;p5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8" name="Google Shape;1788;p54"/>
            <p:cNvGrpSpPr/>
            <p:nvPr/>
          </p:nvGrpSpPr>
          <p:grpSpPr>
            <a:xfrm>
              <a:off x="3280929" y="3294542"/>
              <a:ext cx="109894" cy="272224"/>
              <a:chOff x="2711750" y="3572300"/>
              <a:chExt cx="230725" cy="598425"/>
            </a:xfrm>
          </p:grpSpPr>
          <p:sp>
            <p:nvSpPr>
              <p:cNvPr id="1789" name="Google Shape;1789;p5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1" name="Google Shape;1791;p5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2" name="Google Shape;1792;p54"/>
            <p:cNvGrpSpPr/>
            <p:nvPr/>
          </p:nvGrpSpPr>
          <p:grpSpPr>
            <a:xfrm>
              <a:off x="3790439" y="2408636"/>
              <a:ext cx="73017" cy="75684"/>
              <a:chOff x="3781475" y="1624825"/>
              <a:chExt cx="153300" cy="166375"/>
            </a:xfrm>
          </p:grpSpPr>
          <p:sp>
            <p:nvSpPr>
              <p:cNvPr id="1793" name="Google Shape;1793;p5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7" name="Google Shape;1797;p5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4" name="Google Shape;1804;p54"/>
            <p:cNvGrpSpPr/>
            <p:nvPr/>
          </p:nvGrpSpPr>
          <p:grpSpPr>
            <a:xfrm>
              <a:off x="4403342" y="3107749"/>
              <a:ext cx="316680" cy="101374"/>
              <a:chOff x="5068275" y="3161675"/>
              <a:chExt cx="664875" cy="222850"/>
            </a:xfrm>
          </p:grpSpPr>
          <p:sp>
            <p:nvSpPr>
              <p:cNvPr id="1805" name="Google Shape;1805;p5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9" name="Google Shape;1809;p5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8" name="Google Shape;1838;p54"/>
            <p:cNvGrpSpPr/>
            <p:nvPr/>
          </p:nvGrpSpPr>
          <p:grpSpPr>
            <a:xfrm>
              <a:off x="3697513" y="2707266"/>
              <a:ext cx="59549" cy="79733"/>
              <a:chOff x="3586375" y="2281300"/>
              <a:chExt cx="125025" cy="175275"/>
            </a:xfrm>
          </p:grpSpPr>
          <p:sp>
            <p:nvSpPr>
              <p:cNvPr id="1839" name="Google Shape;1839;p5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1" name="Google Shape;1841;p5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42" name="Google Shape;1842;p54"/>
            <p:cNvGrpSpPr/>
            <p:nvPr/>
          </p:nvGrpSpPr>
          <p:grpSpPr>
            <a:xfrm>
              <a:off x="4513224" y="3221724"/>
              <a:ext cx="274563" cy="280321"/>
              <a:chOff x="5298975" y="3412225"/>
              <a:chExt cx="576450" cy="616225"/>
            </a:xfrm>
          </p:grpSpPr>
          <p:sp>
            <p:nvSpPr>
              <p:cNvPr id="1843" name="Google Shape;1843;p5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44" name="Google Shape;1844;p5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5" name="Google Shape;1845;p54"/>
            <p:cNvGrpSpPr/>
            <p:nvPr/>
          </p:nvGrpSpPr>
          <p:grpSpPr>
            <a:xfrm>
              <a:off x="4824403" y="3421846"/>
              <a:ext cx="110132" cy="130647"/>
              <a:chOff x="5952300" y="3852150"/>
              <a:chExt cx="231225" cy="287200"/>
            </a:xfrm>
          </p:grpSpPr>
          <p:sp>
            <p:nvSpPr>
              <p:cNvPr id="1846" name="Google Shape;1846;p5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8" name="Google Shape;1848;p5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6" name="Google Shape;1856;p54"/>
            <p:cNvGrpSpPr/>
            <p:nvPr/>
          </p:nvGrpSpPr>
          <p:grpSpPr>
            <a:xfrm>
              <a:off x="4295710" y="3079670"/>
              <a:ext cx="14968" cy="27135"/>
              <a:chOff x="4842300" y="3099950"/>
              <a:chExt cx="31425" cy="59650"/>
            </a:xfrm>
          </p:grpSpPr>
          <p:sp>
            <p:nvSpPr>
              <p:cNvPr id="1857" name="Google Shape;1857;p5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1" name="Google Shape;1861;p5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9" name="Google Shape;1869;p54"/>
            <p:cNvGrpSpPr/>
            <p:nvPr/>
          </p:nvGrpSpPr>
          <p:grpSpPr>
            <a:xfrm>
              <a:off x="3831056" y="2816010"/>
              <a:ext cx="37378" cy="27612"/>
              <a:chOff x="3866750" y="2520350"/>
              <a:chExt cx="78475" cy="60700"/>
            </a:xfrm>
          </p:grpSpPr>
          <p:sp>
            <p:nvSpPr>
              <p:cNvPr id="1870" name="Google Shape;1870;p5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4" name="Google Shape;1874;p5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891" name="Google Shape;1891;p5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03" name="Google Shape;1903;p5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6" name="Google Shape;1916;p54"/>
            <p:cNvGrpSpPr/>
            <p:nvPr/>
          </p:nvGrpSpPr>
          <p:grpSpPr>
            <a:xfrm>
              <a:off x="3632736" y="3051591"/>
              <a:ext cx="63288" cy="45217"/>
              <a:chOff x="3450375" y="3038225"/>
              <a:chExt cx="132875" cy="99400"/>
            </a:xfrm>
          </p:grpSpPr>
          <p:sp>
            <p:nvSpPr>
              <p:cNvPr id="1917" name="Google Shape;1917;p5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9" name="Google Shape;1919;p5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28" name="Google Shape;1928;p5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38" name="Google Shape;1938;p5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44" name="Google Shape;1944;p5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54" name="Google Shape;1954;p54"/>
          <p:cNvGrpSpPr/>
          <p:nvPr/>
        </p:nvGrpSpPr>
        <p:grpSpPr>
          <a:xfrm>
            <a:off x="719116" y="2850945"/>
            <a:ext cx="2622876" cy="1333540"/>
            <a:chOff x="238125" y="1038125"/>
            <a:chExt cx="7146800" cy="3633625"/>
          </a:xfrm>
        </p:grpSpPr>
        <p:sp>
          <p:nvSpPr>
            <p:cNvPr id="1955" name="Google Shape;1955;p5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5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5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5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5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5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5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5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5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5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5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5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5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5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5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5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5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5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5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5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5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5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5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5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5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5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5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5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5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5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5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5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5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5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5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5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5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5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5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5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5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5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5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5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5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5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5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5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5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7" name="Google Shape;3527;p54"/>
          <p:cNvGrpSpPr/>
          <p:nvPr/>
        </p:nvGrpSpPr>
        <p:grpSpPr>
          <a:xfrm>
            <a:off x="5834044" y="993055"/>
            <a:ext cx="2590840" cy="1380235"/>
            <a:chOff x="233350" y="949250"/>
            <a:chExt cx="7137300" cy="3802300"/>
          </a:xfrm>
        </p:grpSpPr>
        <p:sp>
          <p:nvSpPr>
            <p:cNvPr id="3528" name="Google Shape;3528;p5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54"/>
          <p:cNvGrpSpPr/>
          <p:nvPr/>
        </p:nvGrpSpPr>
        <p:grpSpPr>
          <a:xfrm>
            <a:off x="7648473" y="3037828"/>
            <a:ext cx="104231" cy="320340"/>
            <a:chOff x="7564426" y="3224343"/>
            <a:chExt cx="119985" cy="368801"/>
          </a:xfrm>
        </p:grpSpPr>
        <p:sp>
          <p:nvSpPr>
            <p:cNvPr id="3580" name="Google Shape;3580;p5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2" name="Google Shape;3582;p54"/>
          <p:cNvGrpSpPr/>
          <p:nvPr/>
        </p:nvGrpSpPr>
        <p:grpSpPr>
          <a:xfrm>
            <a:off x="7347962" y="3031929"/>
            <a:ext cx="189489" cy="332132"/>
            <a:chOff x="8370831" y="3202002"/>
            <a:chExt cx="218129" cy="382376"/>
          </a:xfrm>
        </p:grpSpPr>
        <p:sp>
          <p:nvSpPr>
            <p:cNvPr id="3583" name="Google Shape;3583;p5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5" name="Google Shape;3585;p54"/>
          <p:cNvGrpSpPr/>
          <p:nvPr/>
        </p:nvGrpSpPr>
        <p:grpSpPr>
          <a:xfrm>
            <a:off x="8071351" y="3443061"/>
            <a:ext cx="309429" cy="267000"/>
            <a:chOff x="6742064" y="3750480"/>
            <a:chExt cx="399315" cy="344560"/>
          </a:xfrm>
        </p:grpSpPr>
        <p:sp>
          <p:nvSpPr>
            <p:cNvPr id="3586" name="Google Shape;3586;p5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8" name="Google Shape;3588;p54"/>
          <p:cNvGrpSpPr/>
          <p:nvPr/>
        </p:nvGrpSpPr>
        <p:grpSpPr>
          <a:xfrm>
            <a:off x="7610370" y="3794109"/>
            <a:ext cx="180437" cy="281608"/>
            <a:chOff x="7248525" y="3739696"/>
            <a:chExt cx="230531" cy="359790"/>
          </a:xfrm>
        </p:grpSpPr>
        <p:sp>
          <p:nvSpPr>
            <p:cNvPr id="3589" name="Google Shape;3589;p5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1" name="Google Shape;3591;p54"/>
          <p:cNvGrpSpPr/>
          <p:nvPr/>
        </p:nvGrpSpPr>
        <p:grpSpPr>
          <a:xfrm>
            <a:off x="7856289" y="3437333"/>
            <a:ext cx="162896" cy="278710"/>
            <a:chOff x="7601242" y="3729267"/>
            <a:chExt cx="222566" cy="380803"/>
          </a:xfrm>
        </p:grpSpPr>
        <p:sp>
          <p:nvSpPr>
            <p:cNvPr id="3592" name="Google Shape;3592;p5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4" name="Google Shape;3594;p54"/>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95" name="Google Shape;3595;p54"/>
          <p:cNvGrpSpPr/>
          <p:nvPr/>
        </p:nvGrpSpPr>
        <p:grpSpPr>
          <a:xfrm>
            <a:off x="7345935" y="3438473"/>
            <a:ext cx="193543" cy="275990"/>
            <a:chOff x="8304647" y="3738687"/>
            <a:chExt cx="225076" cy="320956"/>
          </a:xfrm>
        </p:grpSpPr>
        <p:sp>
          <p:nvSpPr>
            <p:cNvPr id="3596" name="Google Shape;3596;p5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9" name="Google Shape;3599;p54"/>
          <p:cNvGrpSpPr/>
          <p:nvPr/>
        </p:nvGrpSpPr>
        <p:grpSpPr>
          <a:xfrm>
            <a:off x="7618427" y="3438473"/>
            <a:ext cx="178492" cy="275990"/>
            <a:chOff x="8615101" y="3738687"/>
            <a:chExt cx="207573" cy="320956"/>
          </a:xfrm>
        </p:grpSpPr>
        <p:sp>
          <p:nvSpPr>
            <p:cNvPr id="3600" name="Google Shape;3600;p5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3" name="Google Shape;3603;p54"/>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4" name="Google Shape;3604;p54"/>
          <p:cNvGrpSpPr/>
          <p:nvPr/>
        </p:nvGrpSpPr>
        <p:grpSpPr>
          <a:xfrm>
            <a:off x="6013132" y="3559961"/>
            <a:ext cx="557671" cy="511283"/>
            <a:chOff x="6015419" y="3716859"/>
            <a:chExt cx="557671" cy="511283"/>
          </a:xfrm>
        </p:grpSpPr>
        <p:sp>
          <p:nvSpPr>
            <p:cNvPr id="3605" name="Google Shape;3605;p5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06" name="Google Shape;3606;p54"/>
            <p:cNvGrpSpPr/>
            <p:nvPr/>
          </p:nvGrpSpPr>
          <p:grpSpPr>
            <a:xfrm>
              <a:off x="6036094" y="3716980"/>
              <a:ext cx="529860" cy="510468"/>
              <a:chOff x="6036094" y="3716980"/>
              <a:chExt cx="529860" cy="510468"/>
            </a:xfrm>
          </p:grpSpPr>
          <p:sp>
            <p:nvSpPr>
              <p:cNvPr id="3607" name="Google Shape;3607;p5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5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5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5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17" name="Google Shape;3617;p54"/>
          <p:cNvGrpSpPr/>
          <p:nvPr/>
        </p:nvGrpSpPr>
        <p:grpSpPr>
          <a:xfrm>
            <a:off x="6642017" y="2916730"/>
            <a:ext cx="576302" cy="511871"/>
            <a:chOff x="6644304" y="3073628"/>
            <a:chExt cx="576302" cy="511871"/>
          </a:xfrm>
        </p:grpSpPr>
        <p:sp>
          <p:nvSpPr>
            <p:cNvPr id="3618" name="Google Shape;3618;p5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9" name="Google Shape;3619;p54"/>
            <p:cNvGrpSpPr/>
            <p:nvPr/>
          </p:nvGrpSpPr>
          <p:grpSpPr>
            <a:xfrm>
              <a:off x="6712169" y="3085440"/>
              <a:ext cx="481622" cy="494913"/>
              <a:chOff x="6712169" y="3085440"/>
              <a:chExt cx="481622" cy="494913"/>
            </a:xfrm>
          </p:grpSpPr>
          <p:sp>
            <p:nvSpPr>
              <p:cNvPr id="3620" name="Google Shape;3620;p5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5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5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5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5" name="Google Shape;3625;p5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28" name="Google Shape;3628;p54"/>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9" name="Google Shape;3629;p54"/>
          <p:cNvGrpSpPr/>
          <p:nvPr/>
        </p:nvGrpSpPr>
        <p:grpSpPr>
          <a:xfrm>
            <a:off x="6649868" y="3559725"/>
            <a:ext cx="560631" cy="511352"/>
            <a:chOff x="6652154" y="3716623"/>
            <a:chExt cx="560631" cy="511352"/>
          </a:xfrm>
        </p:grpSpPr>
        <p:sp>
          <p:nvSpPr>
            <p:cNvPr id="3630" name="Google Shape;3630;p5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1" name="Google Shape;3631;p54"/>
            <p:cNvGrpSpPr/>
            <p:nvPr/>
          </p:nvGrpSpPr>
          <p:grpSpPr>
            <a:xfrm>
              <a:off x="6669657" y="3716715"/>
              <a:ext cx="466779" cy="464290"/>
              <a:chOff x="6669657" y="3716715"/>
              <a:chExt cx="466779" cy="464290"/>
            </a:xfrm>
          </p:grpSpPr>
          <p:sp>
            <p:nvSpPr>
              <p:cNvPr id="3632" name="Google Shape;3632;p5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45" name="Google Shape;3645;p54"/>
          <p:cNvGrpSpPr/>
          <p:nvPr/>
        </p:nvGrpSpPr>
        <p:grpSpPr>
          <a:xfrm>
            <a:off x="7843959" y="3841134"/>
            <a:ext cx="187557" cy="187557"/>
            <a:chOff x="8565775" y="671075"/>
            <a:chExt cx="441000" cy="441000"/>
          </a:xfrm>
        </p:grpSpPr>
        <p:sp>
          <p:nvSpPr>
            <p:cNvPr id="3646" name="Google Shape;3646;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8" name="Google Shape;3648;p54"/>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4"/>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0" name="Google Shape;3650;p54"/>
          <p:cNvGrpSpPr/>
          <p:nvPr/>
        </p:nvGrpSpPr>
        <p:grpSpPr>
          <a:xfrm>
            <a:off x="5997814" y="2919352"/>
            <a:ext cx="587871" cy="512373"/>
            <a:chOff x="6000100" y="3076250"/>
            <a:chExt cx="587871" cy="512373"/>
          </a:xfrm>
        </p:grpSpPr>
        <p:sp>
          <p:nvSpPr>
            <p:cNvPr id="3651" name="Google Shape;3651;p5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2" name="Google Shape;3652;p54"/>
            <p:cNvGrpSpPr/>
            <p:nvPr/>
          </p:nvGrpSpPr>
          <p:grpSpPr>
            <a:xfrm>
              <a:off x="6031360" y="3076713"/>
              <a:ext cx="539107" cy="480965"/>
              <a:chOff x="6031360" y="3076713"/>
              <a:chExt cx="539107" cy="480965"/>
            </a:xfrm>
          </p:grpSpPr>
          <p:sp>
            <p:nvSpPr>
              <p:cNvPr id="3653" name="Google Shape;3653;p5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60" name="Google Shape;3660;p54"/>
          <p:cNvGrpSpPr/>
          <p:nvPr/>
        </p:nvGrpSpPr>
        <p:grpSpPr>
          <a:xfrm>
            <a:off x="3369305" y="938716"/>
            <a:ext cx="2310381" cy="1488888"/>
            <a:chOff x="229225" y="549050"/>
            <a:chExt cx="7161750" cy="4615275"/>
          </a:xfrm>
        </p:grpSpPr>
        <p:sp>
          <p:nvSpPr>
            <p:cNvPr id="3661" name="Google Shape;3661;p54"/>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4"/>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4"/>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4"/>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4"/>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4"/>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4"/>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4"/>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4"/>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4"/>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4"/>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4"/>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4"/>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4"/>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4"/>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4"/>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4"/>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4"/>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4"/>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4"/>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4"/>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4"/>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4"/>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4"/>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4"/>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4"/>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4"/>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4"/>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4"/>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4"/>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4"/>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4"/>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4"/>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4"/>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4"/>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4"/>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4"/>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4"/>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4"/>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4"/>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4"/>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4"/>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4"/>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4"/>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4"/>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4"/>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4"/>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4"/>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4"/>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4"/>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4"/>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4"/>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4"/>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4"/>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4"/>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4"/>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4"/>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4"/>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4"/>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4"/>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4"/>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4"/>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4"/>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4"/>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4"/>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4"/>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4"/>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4"/>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4"/>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4"/>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4"/>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4"/>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4"/>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4"/>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4"/>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4"/>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4"/>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4"/>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4"/>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4"/>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4"/>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4"/>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4"/>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4"/>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4"/>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4"/>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4"/>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4"/>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4"/>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4"/>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4"/>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4"/>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4"/>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4"/>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4"/>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4"/>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4"/>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4"/>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4"/>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4"/>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4"/>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4"/>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4"/>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4"/>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4"/>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4"/>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4"/>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4"/>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4"/>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4"/>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4"/>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4"/>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4"/>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4"/>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4"/>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4"/>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4"/>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8" name="Google Shape;3778;p54"/>
          <p:cNvGrpSpPr/>
          <p:nvPr/>
        </p:nvGrpSpPr>
        <p:grpSpPr>
          <a:xfrm>
            <a:off x="3514723" y="2830563"/>
            <a:ext cx="2310282" cy="1374222"/>
            <a:chOff x="238125" y="732525"/>
            <a:chExt cx="7130500" cy="4241425"/>
          </a:xfrm>
        </p:grpSpPr>
        <p:sp>
          <p:nvSpPr>
            <p:cNvPr id="3779" name="Google Shape;3779;p54"/>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4"/>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4"/>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4"/>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4"/>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4"/>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4"/>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4"/>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4"/>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4"/>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54"/>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4"/>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4"/>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4"/>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4"/>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4"/>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4"/>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4"/>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4"/>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4"/>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4"/>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4"/>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4"/>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4"/>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4"/>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4"/>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4"/>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4"/>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4"/>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4"/>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4"/>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4"/>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4"/>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4"/>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4"/>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4"/>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4"/>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4"/>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4"/>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4"/>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4"/>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4"/>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4"/>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4"/>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4"/>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4"/>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4"/>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4"/>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4"/>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4"/>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4"/>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4"/>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4"/>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4"/>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4"/>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4"/>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4"/>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4"/>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4"/>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4"/>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4"/>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4"/>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4"/>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4"/>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4"/>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4"/>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4"/>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4"/>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4"/>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4"/>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4"/>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4"/>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4"/>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54"/>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54"/>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54"/>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54"/>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4"/>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54"/>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54"/>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4"/>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54"/>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54"/>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4"/>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54"/>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4"/>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4"/>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4"/>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4"/>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4"/>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4"/>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4"/>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4"/>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4"/>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4"/>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4"/>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4"/>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4"/>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4"/>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4"/>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4"/>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4"/>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4"/>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4"/>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4"/>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4"/>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4"/>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4"/>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4"/>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4"/>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4"/>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4"/>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4"/>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4"/>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Índice de conteúdo</a:t>
            </a:r>
            <a:endParaRPr/>
          </a:p>
        </p:txBody>
      </p:sp>
      <p:sp>
        <p:nvSpPr>
          <p:cNvPr id="550" name="Google Shape;550;p28"/>
          <p:cNvSpPr txBox="1"/>
          <p:nvPr>
            <p:ph idx="2" type="title"/>
          </p:nvPr>
        </p:nvSpPr>
        <p:spPr>
          <a:xfrm>
            <a:off x="1695875" y="1555308"/>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01</a:t>
            </a:r>
            <a:endParaRPr/>
          </a:p>
        </p:txBody>
      </p:sp>
      <p:sp>
        <p:nvSpPr>
          <p:cNvPr id="551" name="Google Shape;551;p28"/>
          <p:cNvSpPr txBox="1"/>
          <p:nvPr>
            <p:ph idx="3" type="title"/>
          </p:nvPr>
        </p:nvSpPr>
        <p:spPr>
          <a:xfrm>
            <a:off x="1695875" y="2850816"/>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04</a:t>
            </a:r>
            <a:endParaRPr/>
          </a:p>
        </p:txBody>
      </p:sp>
      <p:sp>
        <p:nvSpPr>
          <p:cNvPr id="552" name="Google Shape;552;p28"/>
          <p:cNvSpPr txBox="1"/>
          <p:nvPr>
            <p:ph idx="4" type="title"/>
          </p:nvPr>
        </p:nvSpPr>
        <p:spPr>
          <a:xfrm>
            <a:off x="4204650" y="1555308"/>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02</a:t>
            </a:r>
            <a:endParaRPr/>
          </a:p>
        </p:txBody>
      </p:sp>
      <p:sp>
        <p:nvSpPr>
          <p:cNvPr id="553" name="Google Shape;553;p28"/>
          <p:cNvSpPr txBox="1"/>
          <p:nvPr>
            <p:ph idx="5" type="title"/>
          </p:nvPr>
        </p:nvSpPr>
        <p:spPr>
          <a:xfrm>
            <a:off x="4204650" y="2850816"/>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05</a:t>
            </a:r>
            <a:endParaRPr/>
          </a:p>
        </p:txBody>
      </p:sp>
      <p:sp>
        <p:nvSpPr>
          <p:cNvPr id="554" name="Google Shape;554;p28"/>
          <p:cNvSpPr txBox="1"/>
          <p:nvPr>
            <p:ph idx="6" type="title"/>
          </p:nvPr>
        </p:nvSpPr>
        <p:spPr>
          <a:xfrm>
            <a:off x="6713425" y="1555308"/>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03</a:t>
            </a:r>
            <a:endParaRPr/>
          </a:p>
        </p:txBody>
      </p:sp>
      <p:sp>
        <p:nvSpPr>
          <p:cNvPr id="555" name="Google Shape;555;p28"/>
          <p:cNvSpPr txBox="1"/>
          <p:nvPr>
            <p:ph idx="7" type="title"/>
          </p:nvPr>
        </p:nvSpPr>
        <p:spPr>
          <a:xfrm>
            <a:off x="6713425" y="2850816"/>
            <a:ext cx="734700" cy="44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a:t>06</a:t>
            </a:r>
            <a:endParaRPr/>
          </a:p>
        </p:txBody>
      </p:sp>
      <p:sp>
        <p:nvSpPr>
          <p:cNvPr id="556" name="Google Shape;556;p28"/>
          <p:cNvSpPr txBox="1"/>
          <p:nvPr>
            <p:ph idx="1" type="subTitle"/>
          </p:nvPr>
        </p:nvSpPr>
        <p:spPr>
          <a:xfrm>
            <a:off x="910475" y="1926700"/>
            <a:ext cx="23055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Introdução</a:t>
            </a:r>
            <a:endParaRPr/>
          </a:p>
        </p:txBody>
      </p:sp>
      <p:sp>
        <p:nvSpPr>
          <p:cNvPr id="557" name="Google Shape;557;p28"/>
          <p:cNvSpPr txBox="1"/>
          <p:nvPr>
            <p:ph idx="8" type="subTitle"/>
          </p:nvPr>
        </p:nvSpPr>
        <p:spPr>
          <a:xfrm>
            <a:off x="3419250" y="1926700"/>
            <a:ext cx="23055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Problema e solução</a:t>
            </a:r>
            <a:endParaRPr/>
          </a:p>
        </p:txBody>
      </p:sp>
      <p:sp>
        <p:nvSpPr>
          <p:cNvPr id="558" name="Google Shape;558;p28"/>
          <p:cNvSpPr txBox="1"/>
          <p:nvPr>
            <p:ph idx="9" type="subTitle"/>
          </p:nvPr>
        </p:nvSpPr>
        <p:spPr>
          <a:xfrm>
            <a:off x="5928025" y="1926700"/>
            <a:ext cx="23055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Oportunidade de mercado</a:t>
            </a:r>
            <a:endParaRPr/>
          </a:p>
        </p:txBody>
      </p:sp>
      <p:sp>
        <p:nvSpPr>
          <p:cNvPr id="559" name="Google Shape;559;p28"/>
          <p:cNvSpPr txBox="1"/>
          <p:nvPr>
            <p:ph idx="13" type="subTitle"/>
          </p:nvPr>
        </p:nvSpPr>
        <p:spPr>
          <a:xfrm>
            <a:off x="910475" y="3222225"/>
            <a:ext cx="23055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Demonstração do produto</a:t>
            </a:r>
            <a:endParaRPr/>
          </a:p>
        </p:txBody>
      </p:sp>
      <p:sp>
        <p:nvSpPr>
          <p:cNvPr id="560" name="Google Shape;560;p28"/>
          <p:cNvSpPr txBox="1"/>
          <p:nvPr>
            <p:ph idx="14" type="subTitle"/>
          </p:nvPr>
        </p:nvSpPr>
        <p:spPr>
          <a:xfrm>
            <a:off x="3419250" y="3222225"/>
            <a:ext cx="23055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Equipe e cronograma</a:t>
            </a:r>
            <a:endParaRPr/>
          </a:p>
        </p:txBody>
      </p:sp>
      <p:sp>
        <p:nvSpPr>
          <p:cNvPr id="561" name="Google Shape;561;p28"/>
          <p:cNvSpPr txBox="1"/>
          <p:nvPr>
            <p:ph idx="15" type="subTitle"/>
          </p:nvPr>
        </p:nvSpPr>
        <p:spPr>
          <a:xfrm>
            <a:off x="5928025" y="3222225"/>
            <a:ext cx="2305500" cy="75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Finanças e métricas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6" name="Shape 3896"/>
        <p:cNvGrpSpPr/>
        <p:nvPr/>
      </p:nvGrpSpPr>
      <p:grpSpPr>
        <a:xfrm>
          <a:off x="0" y="0"/>
          <a:ext cx="0" cy="0"/>
          <a:chOff x="0" y="0"/>
          <a:chExt cx="0" cy="0"/>
        </a:xfrm>
      </p:grpSpPr>
      <p:grpSp>
        <p:nvGrpSpPr>
          <p:cNvPr id="3897" name="Google Shape;3897;p55"/>
          <p:cNvGrpSpPr/>
          <p:nvPr/>
        </p:nvGrpSpPr>
        <p:grpSpPr>
          <a:xfrm>
            <a:off x="725414" y="969763"/>
            <a:ext cx="2507799" cy="206239"/>
            <a:chOff x="106648" y="895722"/>
            <a:chExt cx="4481413" cy="374300"/>
          </a:xfrm>
        </p:grpSpPr>
        <p:grpSp>
          <p:nvGrpSpPr>
            <p:cNvPr id="3898" name="Google Shape;3898;p55"/>
            <p:cNvGrpSpPr/>
            <p:nvPr/>
          </p:nvGrpSpPr>
          <p:grpSpPr>
            <a:xfrm>
              <a:off x="2233276" y="895722"/>
              <a:ext cx="1082667" cy="223591"/>
              <a:chOff x="4808316" y="2800065"/>
              <a:chExt cx="1999386" cy="412910"/>
            </a:xfrm>
          </p:grpSpPr>
          <p:sp>
            <p:nvSpPr>
              <p:cNvPr id="3899" name="Google Shape;3899;p5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0" name="Google Shape;3900;p55"/>
              <p:cNvGrpSpPr/>
              <p:nvPr/>
            </p:nvGrpSpPr>
            <p:grpSpPr>
              <a:xfrm>
                <a:off x="4808316" y="2800065"/>
                <a:ext cx="92400" cy="411825"/>
                <a:chOff x="845575" y="2563700"/>
                <a:chExt cx="92400" cy="411825"/>
              </a:xfrm>
            </p:grpSpPr>
            <p:cxnSp>
              <p:nvCxnSpPr>
                <p:cNvPr id="3901" name="Google Shape;3901;p5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02" name="Google Shape;3902;p5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03" name="Google Shape;3903;p55"/>
            <p:cNvGrpSpPr/>
            <p:nvPr/>
          </p:nvGrpSpPr>
          <p:grpSpPr>
            <a:xfrm>
              <a:off x="106648" y="895722"/>
              <a:ext cx="1088401" cy="223591"/>
              <a:chOff x="881025" y="2800065"/>
              <a:chExt cx="2009975" cy="412910"/>
            </a:xfrm>
          </p:grpSpPr>
          <p:sp>
            <p:nvSpPr>
              <p:cNvPr id="3904" name="Google Shape;3904;p5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5" name="Google Shape;3905;p55"/>
              <p:cNvGrpSpPr/>
              <p:nvPr/>
            </p:nvGrpSpPr>
            <p:grpSpPr>
              <a:xfrm>
                <a:off x="881025" y="2800065"/>
                <a:ext cx="92400" cy="411825"/>
                <a:chOff x="845575" y="2563700"/>
                <a:chExt cx="92400" cy="411825"/>
              </a:xfrm>
            </p:grpSpPr>
            <p:cxnSp>
              <p:nvCxnSpPr>
                <p:cNvPr id="3906" name="Google Shape;3906;p5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07" name="Google Shape;3907;p5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08" name="Google Shape;3908;p55"/>
            <p:cNvGrpSpPr/>
            <p:nvPr/>
          </p:nvGrpSpPr>
          <p:grpSpPr>
            <a:xfrm>
              <a:off x="1172346" y="1047018"/>
              <a:ext cx="1083151" cy="223003"/>
              <a:chOff x="2849073" y="3079467"/>
              <a:chExt cx="2000279" cy="411825"/>
            </a:xfrm>
          </p:grpSpPr>
          <p:sp>
            <p:nvSpPr>
              <p:cNvPr id="3909" name="Google Shape;3909;p5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0" name="Google Shape;3910;p55"/>
              <p:cNvGrpSpPr/>
              <p:nvPr/>
            </p:nvGrpSpPr>
            <p:grpSpPr>
              <a:xfrm rot="10800000">
                <a:off x="2849073" y="3079467"/>
                <a:ext cx="92400" cy="411825"/>
                <a:chOff x="2070100" y="2563700"/>
                <a:chExt cx="92400" cy="411825"/>
              </a:xfrm>
            </p:grpSpPr>
            <p:cxnSp>
              <p:nvCxnSpPr>
                <p:cNvPr id="3911" name="Google Shape;3911;p5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12" name="Google Shape;3912;p5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3" name="Google Shape;3913;p55"/>
            <p:cNvGrpSpPr/>
            <p:nvPr/>
          </p:nvGrpSpPr>
          <p:grpSpPr>
            <a:xfrm>
              <a:off x="3290132" y="1047018"/>
              <a:ext cx="1297929" cy="223003"/>
              <a:chOff x="6760035" y="3079467"/>
              <a:chExt cx="2396914" cy="411825"/>
            </a:xfrm>
          </p:grpSpPr>
          <p:sp>
            <p:nvSpPr>
              <p:cNvPr id="3914" name="Google Shape;3914;p5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5" name="Google Shape;3915;p55"/>
              <p:cNvGrpSpPr/>
              <p:nvPr/>
            </p:nvGrpSpPr>
            <p:grpSpPr>
              <a:xfrm rot="10800000">
                <a:off x="6760035" y="3079467"/>
                <a:ext cx="92400" cy="411825"/>
                <a:chOff x="2070100" y="2563700"/>
                <a:chExt cx="92400" cy="411825"/>
              </a:xfrm>
            </p:grpSpPr>
            <p:cxnSp>
              <p:nvCxnSpPr>
                <p:cNvPr id="3916" name="Google Shape;3916;p5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917" name="Google Shape;3917;p5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18" name="Google Shape;3918;p55"/>
          <p:cNvGrpSpPr/>
          <p:nvPr/>
        </p:nvGrpSpPr>
        <p:grpSpPr>
          <a:xfrm>
            <a:off x="2143176" y="3369134"/>
            <a:ext cx="1086701" cy="799429"/>
            <a:chOff x="2183288" y="3555572"/>
            <a:chExt cx="1136241" cy="835873"/>
          </a:xfrm>
        </p:grpSpPr>
        <p:sp>
          <p:nvSpPr>
            <p:cNvPr id="3919" name="Google Shape;3919;p5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0" name="Google Shape;3920;p55"/>
            <p:cNvGrpSpPr/>
            <p:nvPr/>
          </p:nvGrpSpPr>
          <p:grpSpPr>
            <a:xfrm>
              <a:off x="2205895" y="3637269"/>
              <a:ext cx="1089848" cy="724993"/>
              <a:chOff x="2205895" y="3637269"/>
              <a:chExt cx="1089848" cy="724993"/>
            </a:xfrm>
          </p:grpSpPr>
          <p:sp>
            <p:nvSpPr>
              <p:cNvPr id="3921" name="Google Shape;3921;p5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7" name="Google Shape;3927;p5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8" name="Google Shape;3928;p5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29" name="Google Shape;3929;p55"/>
            <p:cNvGrpSpPr/>
            <p:nvPr/>
          </p:nvGrpSpPr>
          <p:grpSpPr>
            <a:xfrm>
              <a:off x="3173850" y="3779426"/>
              <a:ext cx="145679" cy="70048"/>
              <a:chOff x="3173850" y="3779426"/>
              <a:chExt cx="145679" cy="70048"/>
            </a:xfrm>
          </p:grpSpPr>
          <p:cxnSp>
            <p:nvCxnSpPr>
              <p:cNvPr id="3930" name="Google Shape;3930;p5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931" name="Google Shape;3931;p5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2" name="Google Shape;3932;p55"/>
            <p:cNvGrpSpPr/>
            <p:nvPr/>
          </p:nvGrpSpPr>
          <p:grpSpPr>
            <a:xfrm>
              <a:off x="2183288" y="4139483"/>
              <a:ext cx="145133" cy="70048"/>
              <a:chOff x="2183288" y="4139483"/>
              <a:chExt cx="145133" cy="70048"/>
            </a:xfrm>
          </p:grpSpPr>
          <p:cxnSp>
            <p:nvCxnSpPr>
              <p:cNvPr id="3933" name="Google Shape;3933;p5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934" name="Google Shape;3934;p5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5" name="Google Shape;3935;p5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6" name="Google Shape;3936;p5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937" name="Google Shape;3937;p55"/>
            <p:cNvGrpSpPr/>
            <p:nvPr/>
          </p:nvGrpSpPr>
          <p:grpSpPr>
            <a:xfrm>
              <a:off x="2943836" y="4268886"/>
              <a:ext cx="60717" cy="122559"/>
              <a:chOff x="2943836" y="4268886"/>
              <a:chExt cx="60717" cy="122559"/>
            </a:xfrm>
          </p:grpSpPr>
          <p:sp>
            <p:nvSpPr>
              <p:cNvPr id="3938" name="Google Shape;3938;p5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39" name="Google Shape;3939;p5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940" name="Google Shape;3940;p55"/>
          <p:cNvGrpSpPr/>
          <p:nvPr/>
        </p:nvGrpSpPr>
        <p:grpSpPr>
          <a:xfrm>
            <a:off x="3406121" y="1290134"/>
            <a:ext cx="1675870" cy="758251"/>
            <a:chOff x="3530532" y="1496185"/>
            <a:chExt cx="1562000" cy="706730"/>
          </a:xfrm>
        </p:grpSpPr>
        <p:cxnSp>
          <p:nvCxnSpPr>
            <p:cNvPr id="3941" name="Google Shape;3941;p5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942" name="Google Shape;3942;p55"/>
            <p:cNvGrpSpPr/>
            <p:nvPr/>
          </p:nvGrpSpPr>
          <p:grpSpPr>
            <a:xfrm>
              <a:off x="3530532" y="1496185"/>
              <a:ext cx="323430" cy="463587"/>
              <a:chOff x="3530532" y="1496185"/>
              <a:chExt cx="323430" cy="463587"/>
            </a:xfrm>
          </p:grpSpPr>
          <p:grpSp>
            <p:nvGrpSpPr>
              <p:cNvPr id="3943" name="Google Shape;3943;p55"/>
              <p:cNvGrpSpPr/>
              <p:nvPr/>
            </p:nvGrpSpPr>
            <p:grpSpPr>
              <a:xfrm>
                <a:off x="3567462" y="1496185"/>
                <a:ext cx="286500" cy="361376"/>
                <a:chOff x="3567462" y="1496185"/>
                <a:chExt cx="286500" cy="361376"/>
              </a:xfrm>
            </p:grpSpPr>
            <p:cxnSp>
              <p:nvCxnSpPr>
                <p:cNvPr id="3944" name="Google Shape;3944;p5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45" name="Google Shape;3945;p5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46" name="Google Shape;3946;p5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7" name="Google Shape;3947;p55"/>
            <p:cNvGrpSpPr/>
            <p:nvPr/>
          </p:nvGrpSpPr>
          <p:grpSpPr>
            <a:xfrm>
              <a:off x="3891569" y="1779209"/>
              <a:ext cx="323945" cy="423706"/>
              <a:chOff x="3891569" y="1779209"/>
              <a:chExt cx="323945" cy="423706"/>
            </a:xfrm>
          </p:grpSpPr>
          <p:grpSp>
            <p:nvGrpSpPr>
              <p:cNvPr id="3948" name="Google Shape;3948;p55"/>
              <p:cNvGrpSpPr/>
              <p:nvPr/>
            </p:nvGrpSpPr>
            <p:grpSpPr>
              <a:xfrm>
                <a:off x="3929014" y="1881638"/>
                <a:ext cx="286500" cy="321278"/>
                <a:chOff x="3929014" y="1881638"/>
                <a:chExt cx="286500" cy="321278"/>
              </a:xfrm>
            </p:grpSpPr>
            <p:cxnSp>
              <p:nvCxnSpPr>
                <p:cNvPr id="3949" name="Google Shape;3949;p5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950" name="Google Shape;3950;p5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1" name="Google Shape;3951;p5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55"/>
            <p:cNvGrpSpPr/>
            <p:nvPr/>
          </p:nvGrpSpPr>
          <p:grpSpPr>
            <a:xfrm>
              <a:off x="4252606" y="1496185"/>
              <a:ext cx="324721" cy="463587"/>
              <a:chOff x="4252606" y="1496185"/>
              <a:chExt cx="324721" cy="463587"/>
            </a:xfrm>
          </p:grpSpPr>
          <p:grpSp>
            <p:nvGrpSpPr>
              <p:cNvPr id="3953" name="Google Shape;3953;p55"/>
              <p:cNvGrpSpPr/>
              <p:nvPr/>
            </p:nvGrpSpPr>
            <p:grpSpPr>
              <a:xfrm>
                <a:off x="4290828" y="1496185"/>
                <a:ext cx="286500" cy="361376"/>
                <a:chOff x="4290828" y="1496185"/>
                <a:chExt cx="286500" cy="361376"/>
              </a:xfrm>
            </p:grpSpPr>
            <p:cxnSp>
              <p:nvCxnSpPr>
                <p:cNvPr id="3954" name="Google Shape;3954;p5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955" name="Google Shape;3955;p5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6" name="Google Shape;3956;p5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55"/>
            <p:cNvGrpSpPr/>
            <p:nvPr/>
          </p:nvGrpSpPr>
          <p:grpSpPr>
            <a:xfrm>
              <a:off x="4613643" y="1763716"/>
              <a:ext cx="325308" cy="439200"/>
              <a:chOff x="4613643" y="1763716"/>
              <a:chExt cx="325308" cy="439200"/>
            </a:xfrm>
          </p:grpSpPr>
          <p:grpSp>
            <p:nvGrpSpPr>
              <p:cNvPr id="3958" name="Google Shape;3958;p55"/>
              <p:cNvGrpSpPr/>
              <p:nvPr/>
            </p:nvGrpSpPr>
            <p:grpSpPr>
              <a:xfrm>
                <a:off x="4652451" y="1879538"/>
                <a:ext cx="286500" cy="323378"/>
                <a:chOff x="4652451" y="1879538"/>
                <a:chExt cx="286500" cy="323378"/>
              </a:xfrm>
            </p:grpSpPr>
            <p:cxnSp>
              <p:nvCxnSpPr>
                <p:cNvPr id="3959" name="Google Shape;3959;p5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960" name="Google Shape;3960;p5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1" name="Google Shape;3961;p5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2" name="Google Shape;3962;p55"/>
          <p:cNvGrpSpPr/>
          <p:nvPr/>
        </p:nvGrpSpPr>
        <p:grpSpPr>
          <a:xfrm>
            <a:off x="3417981" y="2143759"/>
            <a:ext cx="1652173" cy="391517"/>
            <a:chOff x="3512551" y="2358270"/>
            <a:chExt cx="1597383" cy="378533"/>
          </a:xfrm>
        </p:grpSpPr>
        <p:cxnSp>
          <p:nvCxnSpPr>
            <p:cNvPr id="3963" name="Google Shape;3963;p55"/>
            <p:cNvCxnSpPr>
              <a:stCxn id="3964" idx="6"/>
              <a:endCxn id="3965"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966" name="Google Shape;3966;p55"/>
            <p:cNvGrpSpPr/>
            <p:nvPr/>
          </p:nvGrpSpPr>
          <p:grpSpPr>
            <a:xfrm>
              <a:off x="3512551" y="2358270"/>
              <a:ext cx="225647" cy="307714"/>
              <a:chOff x="2182679" y="2004714"/>
              <a:chExt cx="792300" cy="1080458"/>
            </a:xfrm>
          </p:grpSpPr>
          <p:cxnSp>
            <p:nvCxnSpPr>
              <p:cNvPr id="3967" name="Google Shape;3967;p55"/>
              <p:cNvCxnSpPr>
                <a:stCxn id="3968"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64" name="Google Shape;3964;p5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9" name="Google Shape;3969;p55"/>
            <p:cNvGrpSpPr/>
            <p:nvPr/>
          </p:nvGrpSpPr>
          <p:grpSpPr>
            <a:xfrm>
              <a:off x="3969644" y="2440153"/>
              <a:ext cx="225853" cy="296651"/>
              <a:chOff x="3775710" y="1729289"/>
              <a:chExt cx="136500" cy="179289"/>
            </a:xfrm>
          </p:grpSpPr>
          <p:cxnSp>
            <p:nvCxnSpPr>
              <p:cNvPr id="3970" name="Google Shape;3970;p5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971" name="Google Shape;3971;p5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55"/>
            <p:cNvGrpSpPr/>
            <p:nvPr/>
          </p:nvGrpSpPr>
          <p:grpSpPr>
            <a:xfrm>
              <a:off x="4427051" y="2358270"/>
              <a:ext cx="225647" cy="307714"/>
              <a:chOff x="5393704" y="2004714"/>
              <a:chExt cx="792300" cy="1080458"/>
            </a:xfrm>
          </p:grpSpPr>
          <p:cxnSp>
            <p:nvCxnSpPr>
              <p:cNvPr id="3974" name="Google Shape;3974;p55"/>
              <p:cNvCxnSpPr>
                <a:stCxn id="3975"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976" name="Google Shape;3976;p5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55"/>
            <p:cNvGrpSpPr/>
            <p:nvPr/>
          </p:nvGrpSpPr>
          <p:grpSpPr>
            <a:xfrm>
              <a:off x="4884287" y="2440252"/>
              <a:ext cx="225647" cy="296532"/>
              <a:chOff x="6999166" y="2292572"/>
              <a:chExt cx="792300" cy="1041192"/>
            </a:xfrm>
          </p:grpSpPr>
          <p:cxnSp>
            <p:nvCxnSpPr>
              <p:cNvPr id="3978" name="Google Shape;3978;p5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965" name="Google Shape;3965;p5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80" name="Google Shape;3980;p55"/>
          <p:cNvGrpSpPr/>
          <p:nvPr/>
        </p:nvGrpSpPr>
        <p:grpSpPr>
          <a:xfrm>
            <a:off x="6838789" y="979959"/>
            <a:ext cx="1581844" cy="732818"/>
            <a:chOff x="634175" y="2986275"/>
            <a:chExt cx="3147949" cy="1458344"/>
          </a:xfrm>
        </p:grpSpPr>
        <p:cxnSp>
          <p:nvCxnSpPr>
            <p:cNvPr id="3981" name="Google Shape;3981;p55"/>
            <p:cNvCxnSpPr>
              <a:stCxn id="3982" idx="4"/>
              <a:endCxn id="3983"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984" name="Google Shape;3984;p55"/>
            <p:cNvCxnSpPr>
              <a:stCxn id="3983" idx="0"/>
              <a:endCxn id="3985"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86" name="Google Shape;3986;p55"/>
            <p:cNvCxnSpPr>
              <a:stCxn id="3985" idx="4"/>
              <a:endCxn id="3987"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988" name="Google Shape;3988;p55"/>
            <p:cNvCxnSpPr>
              <a:stCxn id="3987" idx="0"/>
              <a:endCxn id="3989"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989" name="Google Shape;3989;p5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85" name="Google Shape;3985;p5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82" name="Google Shape;3982;p5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87" name="Google Shape;3987;p5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983" name="Google Shape;3983;p5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990" name="Google Shape;3990;p55"/>
          <p:cNvGrpSpPr/>
          <p:nvPr/>
        </p:nvGrpSpPr>
        <p:grpSpPr>
          <a:xfrm>
            <a:off x="3406504" y="2674269"/>
            <a:ext cx="1675128" cy="313674"/>
            <a:chOff x="998425" y="1182125"/>
            <a:chExt cx="1065400" cy="199500"/>
          </a:xfrm>
        </p:grpSpPr>
        <p:sp>
          <p:nvSpPr>
            <p:cNvPr id="3991" name="Google Shape;3991;p5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6" name="Google Shape;3996;p55"/>
          <p:cNvGrpSpPr/>
          <p:nvPr/>
        </p:nvGrpSpPr>
        <p:grpSpPr>
          <a:xfrm>
            <a:off x="3406503" y="3630235"/>
            <a:ext cx="1675129" cy="525345"/>
            <a:chOff x="5194708" y="3484366"/>
            <a:chExt cx="3148148" cy="987304"/>
          </a:xfrm>
        </p:grpSpPr>
        <p:grpSp>
          <p:nvGrpSpPr>
            <p:cNvPr id="3997" name="Google Shape;3997;p55"/>
            <p:cNvGrpSpPr/>
            <p:nvPr/>
          </p:nvGrpSpPr>
          <p:grpSpPr>
            <a:xfrm>
              <a:off x="7531521" y="3484366"/>
              <a:ext cx="811335" cy="987304"/>
              <a:chOff x="3379425" y="1617275"/>
              <a:chExt cx="1090650" cy="1327200"/>
            </a:xfrm>
          </p:grpSpPr>
          <p:sp>
            <p:nvSpPr>
              <p:cNvPr id="3998" name="Google Shape;3998;p5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55"/>
            <p:cNvGrpSpPr/>
            <p:nvPr/>
          </p:nvGrpSpPr>
          <p:grpSpPr>
            <a:xfrm>
              <a:off x="6752546" y="3484366"/>
              <a:ext cx="811428" cy="987304"/>
              <a:chOff x="2332275" y="1617275"/>
              <a:chExt cx="1090775" cy="1327200"/>
            </a:xfrm>
          </p:grpSpPr>
          <p:sp>
            <p:nvSpPr>
              <p:cNvPr id="4002" name="Google Shape;4002;p5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5" name="Google Shape;4005;p55"/>
            <p:cNvGrpSpPr/>
            <p:nvPr/>
          </p:nvGrpSpPr>
          <p:grpSpPr>
            <a:xfrm>
              <a:off x="5973664" y="3484366"/>
              <a:ext cx="811335" cy="987304"/>
              <a:chOff x="1285250" y="1617275"/>
              <a:chExt cx="1090650" cy="1327200"/>
            </a:xfrm>
          </p:grpSpPr>
          <p:sp>
            <p:nvSpPr>
              <p:cNvPr id="4006" name="Google Shape;4006;p5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9" name="Google Shape;4009;p55"/>
            <p:cNvGrpSpPr/>
            <p:nvPr/>
          </p:nvGrpSpPr>
          <p:grpSpPr>
            <a:xfrm>
              <a:off x="5194708" y="3484366"/>
              <a:ext cx="811409" cy="987304"/>
              <a:chOff x="238125" y="1617275"/>
              <a:chExt cx="1090750" cy="1327200"/>
            </a:xfrm>
          </p:grpSpPr>
          <p:sp>
            <p:nvSpPr>
              <p:cNvPr id="4010" name="Google Shape;4010;p5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3" name="Google Shape;4013;p55"/>
          <p:cNvGrpSpPr/>
          <p:nvPr/>
        </p:nvGrpSpPr>
        <p:grpSpPr>
          <a:xfrm>
            <a:off x="6840188" y="2276124"/>
            <a:ext cx="1579046" cy="522230"/>
            <a:chOff x="6853641" y="2534077"/>
            <a:chExt cx="1515545" cy="501229"/>
          </a:xfrm>
        </p:grpSpPr>
        <p:grpSp>
          <p:nvGrpSpPr>
            <p:cNvPr id="4014" name="Google Shape;4014;p55"/>
            <p:cNvGrpSpPr/>
            <p:nvPr/>
          </p:nvGrpSpPr>
          <p:grpSpPr>
            <a:xfrm>
              <a:off x="6853641" y="2618923"/>
              <a:ext cx="1515545" cy="324556"/>
              <a:chOff x="6853641" y="2618923"/>
              <a:chExt cx="1515545" cy="324556"/>
            </a:xfrm>
          </p:grpSpPr>
          <p:sp>
            <p:nvSpPr>
              <p:cNvPr id="4015" name="Google Shape;4015;p5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0" name="Google Shape;4020;p5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5" name="Google Shape;4025;p55"/>
          <p:cNvGrpSpPr/>
          <p:nvPr/>
        </p:nvGrpSpPr>
        <p:grpSpPr>
          <a:xfrm>
            <a:off x="3435080" y="3151165"/>
            <a:ext cx="1617976" cy="346616"/>
            <a:chOff x="1808063" y="4294338"/>
            <a:chExt cx="3370782" cy="721817"/>
          </a:xfrm>
        </p:grpSpPr>
        <p:sp>
          <p:nvSpPr>
            <p:cNvPr id="4026" name="Google Shape;4026;p5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5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55"/>
          <p:cNvGrpSpPr/>
          <p:nvPr/>
        </p:nvGrpSpPr>
        <p:grpSpPr>
          <a:xfrm>
            <a:off x="5261076" y="3817915"/>
            <a:ext cx="1417067" cy="350605"/>
            <a:chOff x="4234950" y="2101012"/>
            <a:chExt cx="4219974" cy="1044090"/>
          </a:xfrm>
        </p:grpSpPr>
        <p:sp>
          <p:nvSpPr>
            <p:cNvPr id="4037" name="Google Shape;4037;p5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5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5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55"/>
          <p:cNvGrpSpPr/>
          <p:nvPr/>
        </p:nvGrpSpPr>
        <p:grpSpPr>
          <a:xfrm>
            <a:off x="6836548" y="1808672"/>
            <a:ext cx="1586327" cy="371557"/>
            <a:chOff x="1247650" y="2075423"/>
            <a:chExt cx="6648477" cy="1557238"/>
          </a:xfrm>
        </p:grpSpPr>
        <p:sp>
          <p:nvSpPr>
            <p:cNvPr id="4054" name="Google Shape;4054;p5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55"/>
          <p:cNvGrpSpPr/>
          <p:nvPr/>
        </p:nvGrpSpPr>
        <p:grpSpPr>
          <a:xfrm>
            <a:off x="5267818" y="961862"/>
            <a:ext cx="1415601" cy="1648533"/>
            <a:chOff x="1839112" y="2209163"/>
            <a:chExt cx="1918159" cy="2233784"/>
          </a:xfrm>
        </p:grpSpPr>
        <p:sp>
          <p:nvSpPr>
            <p:cNvPr id="4061" name="Google Shape;4061;p5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64" name="Google Shape;4064;p55"/>
            <p:cNvCxnSpPr>
              <a:stCxn id="4061" idx="6"/>
              <a:endCxn id="4062"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65" name="Google Shape;4065;p55"/>
            <p:cNvCxnSpPr>
              <a:stCxn id="4062" idx="4"/>
              <a:endCxn id="4066"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067" name="Google Shape;4067;p55"/>
            <p:cNvCxnSpPr>
              <a:stCxn id="4066" idx="6"/>
              <a:endCxn id="4063"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068" name="Google Shape;4068;p55"/>
            <p:cNvCxnSpPr>
              <a:stCxn id="4063" idx="4"/>
              <a:endCxn id="4069"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066" name="Google Shape;4066;p5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71" name="Google Shape;4071;p55"/>
            <p:cNvCxnSpPr>
              <a:endCxn id="4070"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072" name="Google Shape;4072;p55"/>
          <p:cNvGrpSpPr/>
          <p:nvPr/>
        </p:nvGrpSpPr>
        <p:grpSpPr>
          <a:xfrm>
            <a:off x="3425084" y="979946"/>
            <a:ext cx="1637968" cy="154942"/>
            <a:chOff x="238125" y="2506075"/>
            <a:chExt cx="7115411" cy="673075"/>
          </a:xfrm>
        </p:grpSpPr>
        <p:sp>
          <p:nvSpPr>
            <p:cNvPr id="4073" name="Google Shape;4073;p5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55"/>
          <p:cNvGrpSpPr/>
          <p:nvPr/>
        </p:nvGrpSpPr>
        <p:grpSpPr>
          <a:xfrm>
            <a:off x="1965820" y="1294664"/>
            <a:ext cx="1262932" cy="785408"/>
            <a:chOff x="548861" y="389676"/>
            <a:chExt cx="3843371" cy="2390163"/>
          </a:xfrm>
        </p:grpSpPr>
        <p:cxnSp>
          <p:nvCxnSpPr>
            <p:cNvPr id="4079" name="Google Shape;4079;p5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80" name="Google Shape;4080;p5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81" name="Google Shape;4081;p5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082" name="Google Shape;4082;p5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083" name="Google Shape;4083;p5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084" name="Google Shape;4084;p5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85" name="Google Shape;4085;p5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086" name="Google Shape;4086;p5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5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5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55"/>
          <p:cNvGrpSpPr/>
          <p:nvPr/>
        </p:nvGrpSpPr>
        <p:grpSpPr>
          <a:xfrm>
            <a:off x="753952" y="2401541"/>
            <a:ext cx="1412054" cy="633562"/>
            <a:chOff x="1187400" y="2529299"/>
            <a:chExt cx="6769193" cy="2241903"/>
          </a:xfrm>
        </p:grpSpPr>
        <p:sp>
          <p:nvSpPr>
            <p:cNvPr id="4093" name="Google Shape;4093;p5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94" name="Google Shape;4094;p5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95" name="Google Shape;4095;p5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96" name="Google Shape;4096;p5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97" name="Google Shape;4097;p5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98" name="Google Shape;4098;p5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099" name="Google Shape;4099;p5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100" name="Google Shape;4100;p55"/>
            <p:cNvCxnSpPr>
              <a:stCxn id="4093" idx="2"/>
              <a:endCxn id="4094"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01" name="Google Shape;4101;p55"/>
            <p:cNvCxnSpPr>
              <a:stCxn id="4095" idx="0"/>
              <a:endCxn id="4093"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02" name="Google Shape;4102;p55"/>
            <p:cNvCxnSpPr>
              <a:stCxn id="4095" idx="2"/>
              <a:endCxn id="4097"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03" name="Google Shape;4103;p55"/>
            <p:cNvCxnSpPr>
              <a:stCxn id="4096" idx="0"/>
              <a:endCxn id="4095"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04" name="Google Shape;4104;p55"/>
            <p:cNvCxnSpPr>
              <a:stCxn id="4094" idx="2"/>
              <a:endCxn id="4099"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105" name="Google Shape;4105;p55"/>
            <p:cNvCxnSpPr>
              <a:stCxn id="4098" idx="0"/>
              <a:endCxn id="4094"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106" name="Google Shape;4106;p55"/>
          <p:cNvGrpSpPr/>
          <p:nvPr/>
        </p:nvGrpSpPr>
        <p:grpSpPr>
          <a:xfrm>
            <a:off x="6840198" y="2894250"/>
            <a:ext cx="1579035" cy="540873"/>
            <a:chOff x="6895650" y="3126697"/>
            <a:chExt cx="1436662" cy="492105"/>
          </a:xfrm>
        </p:grpSpPr>
        <p:sp>
          <p:nvSpPr>
            <p:cNvPr id="4107" name="Google Shape;4107;p5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2" name="Google Shape;4112;p55"/>
            <p:cNvGrpSpPr/>
            <p:nvPr/>
          </p:nvGrpSpPr>
          <p:grpSpPr>
            <a:xfrm>
              <a:off x="6995957" y="3335810"/>
              <a:ext cx="1230393" cy="71754"/>
              <a:chOff x="6995957" y="3287964"/>
              <a:chExt cx="1230393" cy="71754"/>
            </a:xfrm>
          </p:grpSpPr>
          <p:sp>
            <p:nvSpPr>
              <p:cNvPr id="4113" name="Google Shape;4113;p5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8" name="Google Shape;4118;p55"/>
          <p:cNvGrpSpPr/>
          <p:nvPr/>
        </p:nvGrpSpPr>
        <p:grpSpPr>
          <a:xfrm>
            <a:off x="6838780" y="3531013"/>
            <a:ext cx="1581862" cy="650625"/>
            <a:chOff x="6777990" y="3710194"/>
            <a:chExt cx="1646915" cy="677382"/>
          </a:xfrm>
        </p:grpSpPr>
        <p:grpSp>
          <p:nvGrpSpPr>
            <p:cNvPr id="4119" name="Google Shape;4119;p55"/>
            <p:cNvGrpSpPr/>
            <p:nvPr/>
          </p:nvGrpSpPr>
          <p:grpSpPr>
            <a:xfrm>
              <a:off x="6777990" y="3874492"/>
              <a:ext cx="411129" cy="513083"/>
              <a:chOff x="6777990" y="3874492"/>
              <a:chExt cx="411129" cy="513083"/>
            </a:xfrm>
          </p:grpSpPr>
          <p:cxnSp>
            <p:nvCxnSpPr>
              <p:cNvPr id="4120" name="Google Shape;4120;p5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21" name="Google Shape;4121;p5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55"/>
            <p:cNvGrpSpPr/>
            <p:nvPr/>
          </p:nvGrpSpPr>
          <p:grpSpPr>
            <a:xfrm>
              <a:off x="7188425" y="3710194"/>
              <a:ext cx="411123" cy="520535"/>
              <a:chOff x="7188425" y="3710194"/>
              <a:chExt cx="411123" cy="520535"/>
            </a:xfrm>
          </p:grpSpPr>
          <p:cxnSp>
            <p:nvCxnSpPr>
              <p:cNvPr id="4123" name="Google Shape;4123;p5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24" name="Google Shape;4124;p5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55"/>
            <p:cNvGrpSpPr/>
            <p:nvPr/>
          </p:nvGrpSpPr>
          <p:grpSpPr>
            <a:xfrm>
              <a:off x="7603341" y="3874492"/>
              <a:ext cx="411474" cy="513083"/>
              <a:chOff x="7603341" y="3874492"/>
              <a:chExt cx="411474" cy="513083"/>
            </a:xfrm>
          </p:grpSpPr>
          <p:cxnSp>
            <p:nvCxnSpPr>
              <p:cNvPr id="4126" name="Google Shape;4126;p5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127" name="Google Shape;4127;p5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55"/>
            <p:cNvGrpSpPr/>
            <p:nvPr/>
          </p:nvGrpSpPr>
          <p:grpSpPr>
            <a:xfrm>
              <a:off x="8013776" y="3722847"/>
              <a:ext cx="411129" cy="507881"/>
              <a:chOff x="8013776" y="3722847"/>
              <a:chExt cx="411129" cy="507881"/>
            </a:xfrm>
          </p:grpSpPr>
          <p:cxnSp>
            <p:nvCxnSpPr>
              <p:cNvPr id="4129" name="Google Shape;4129;p5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130" name="Google Shape;4130;p5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1" name="Google Shape;4131;p55"/>
          <p:cNvGrpSpPr/>
          <p:nvPr/>
        </p:nvGrpSpPr>
        <p:grpSpPr>
          <a:xfrm>
            <a:off x="5258295" y="2703853"/>
            <a:ext cx="1421889" cy="1020603"/>
            <a:chOff x="5190863" y="2824811"/>
            <a:chExt cx="1544860" cy="1108869"/>
          </a:xfrm>
        </p:grpSpPr>
        <p:grpSp>
          <p:nvGrpSpPr>
            <p:cNvPr id="4132" name="Google Shape;4132;p55"/>
            <p:cNvGrpSpPr/>
            <p:nvPr/>
          </p:nvGrpSpPr>
          <p:grpSpPr>
            <a:xfrm>
              <a:off x="5938695" y="3176919"/>
              <a:ext cx="685761" cy="404739"/>
              <a:chOff x="5938695" y="3176919"/>
              <a:chExt cx="685761" cy="404739"/>
            </a:xfrm>
          </p:grpSpPr>
          <p:grpSp>
            <p:nvGrpSpPr>
              <p:cNvPr id="4133" name="Google Shape;4133;p55"/>
              <p:cNvGrpSpPr/>
              <p:nvPr/>
            </p:nvGrpSpPr>
            <p:grpSpPr>
              <a:xfrm>
                <a:off x="5938695" y="3176919"/>
                <a:ext cx="685761" cy="404739"/>
                <a:chOff x="5938695" y="3176919"/>
                <a:chExt cx="685761" cy="404739"/>
              </a:xfrm>
            </p:grpSpPr>
            <p:sp>
              <p:nvSpPr>
                <p:cNvPr id="4134" name="Google Shape;4134;p5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6" name="Google Shape;4136;p5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55"/>
            <p:cNvGrpSpPr/>
            <p:nvPr/>
          </p:nvGrpSpPr>
          <p:grpSpPr>
            <a:xfrm>
              <a:off x="5305233" y="3176835"/>
              <a:ext cx="685971" cy="404655"/>
              <a:chOff x="5305233" y="3176835"/>
              <a:chExt cx="685971" cy="404655"/>
            </a:xfrm>
          </p:grpSpPr>
          <p:grpSp>
            <p:nvGrpSpPr>
              <p:cNvPr id="4138" name="Google Shape;4138;p55"/>
              <p:cNvGrpSpPr/>
              <p:nvPr/>
            </p:nvGrpSpPr>
            <p:grpSpPr>
              <a:xfrm>
                <a:off x="5305233" y="3176835"/>
                <a:ext cx="685971" cy="404655"/>
                <a:chOff x="5305233" y="3176835"/>
                <a:chExt cx="685971" cy="404655"/>
              </a:xfrm>
            </p:grpSpPr>
            <p:sp>
              <p:nvSpPr>
                <p:cNvPr id="4139" name="Google Shape;4139;p5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1" name="Google Shape;4141;p5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2" name="Google Shape;4142;p5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3" name="Google Shape;4143;p55"/>
            <p:cNvGrpSpPr/>
            <p:nvPr/>
          </p:nvGrpSpPr>
          <p:grpSpPr>
            <a:xfrm>
              <a:off x="5657361" y="2824811"/>
              <a:ext cx="1078361" cy="404655"/>
              <a:chOff x="5657361" y="2824811"/>
              <a:chExt cx="1078361" cy="404655"/>
            </a:xfrm>
          </p:grpSpPr>
          <p:grpSp>
            <p:nvGrpSpPr>
              <p:cNvPr id="4144" name="Google Shape;4144;p55"/>
              <p:cNvGrpSpPr/>
              <p:nvPr/>
            </p:nvGrpSpPr>
            <p:grpSpPr>
              <a:xfrm>
                <a:off x="5657361" y="2824811"/>
                <a:ext cx="1078361" cy="404655"/>
                <a:chOff x="5657361" y="2824811"/>
                <a:chExt cx="1078361" cy="404655"/>
              </a:xfrm>
            </p:grpSpPr>
            <p:grpSp>
              <p:nvGrpSpPr>
                <p:cNvPr id="4145" name="Google Shape;4145;p55"/>
                <p:cNvGrpSpPr/>
                <p:nvPr/>
              </p:nvGrpSpPr>
              <p:grpSpPr>
                <a:xfrm>
                  <a:off x="5938485" y="2824811"/>
                  <a:ext cx="797237" cy="404655"/>
                  <a:chOff x="5938485" y="2824811"/>
                  <a:chExt cx="797237" cy="404655"/>
                </a:xfrm>
              </p:grpSpPr>
              <p:sp>
                <p:nvSpPr>
                  <p:cNvPr id="4146" name="Google Shape;4146;p5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8" name="Google Shape;4148;p5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9" name="Google Shape;4149;p5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55"/>
            <p:cNvGrpSpPr/>
            <p:nvPr/>
          </p:nvGrpSpPr>
          <p:grpSpPr>
            <a:xfrm>
              <a:off x="5190863" y="3528942"/>
              <a:ext cx="1078026" cy="404739"/>
              <a:chOff x="5190863" y="3528942"/>
              <a:chExt cx="1078026" cy="404739"/>
            </a:xfrm>
          </p:grpSpPr>
          <p:sp>
            <p:nvSpPr>
              <p:cNvPr id="4151" name="Google Shape;4151;p5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2" name="Google Shape;4152;p55"/>
              <p:cNvGrpSpPr/>
              <p:nvPr/>
            </p:nvGrpSpPr>
            <p:grpSpPr>
              <a:xfrm>
                <a:off x="5190863" y="3528942"/>
                <a:ext cx="1078026" cy="404739"/>
                <a:chOff x="5190863" y="3528942"/>
                <a:chExt cx="1078026" cy="404739"/>
              </a:xfrm>
            </p:grpSpPr>
            <p:sp>
              <p:nvSpPr>
                <p:cNvPr id="4153" name="Google Shape;4153;p5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55" name="Google Shape;4155;p55"/>
          <p:cNvGrpSpPr/>
          <p:nvPr/>
        </p:nvGrpSpPr>
        <p:grpSpPr>
          <a:xfrm>
            <a:off x="724302" y="1268321"/>
            <a:ext cx="1086719" cy="879487"/>
            <a:chOff x="803162" y="1474292"/>
            <a:chExt cx="1086719" cy="879487"/>
          </a:xfrm>
        </p:grpSpPr>
        <p:grpSp>
          <p:nvGrpSpPr>
            <p:cNvPr id="4156" name="Google Shape;4156;p55"/>
            <p:cNvGrpSpPr/>
            <p:nvPr/>
          </p:nvGrpSpPr>
          <p:grpSpPr>
            <a:xfrm>
              <a:off x="803162" y="1625948"/>
              <a:ext cx="445856" cy="576579"/>
              <a:chOff x="803162" y="1625948"/>
              <a:chExt cx="445856" cy="576579"/>
            </a:xfrm>
          </p:grpSpPr>
          <p:sp>
            <p:nvSpPr>
              <p:cNvPr id="4157" name="Google Shape;4157;p5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8" name="Google Shape;4158;p55"/>
              <p:cNvGrpSpPr/>
              <p:nvPr/>
            </p:nvGrpSpPr>
            <p:grpSpPr>
              <a:xfrm>
                <a:off x="1056023" y="1625948"/>
                <a:ext cx="192995" cy="576579"/>
                <a:chOff x="1056023" y="1625948"/>
                <a:chExt cx="192995" cy="576579"/>
              </a:xfrm>
            </p:grpSpPr>
            <p:sp>
              <p:nvSpPr>
                <p:cNvPr id="4159" name="Google Shape;4159;p5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5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4" name="Google Shape;4164;p55"/>
            <p:cNvGrpSpPr/>
            <p:nvPr/>
          </p:nvGrpSpPr>
          <p:grpSpPr>
            <a:xfrm>
              <a:off x="1371406" y="1474292"/>
              <a:ext cx="518475" cy="879487"/>
              <a:chOff x="1398231" y="1474292"/>
              <a:chExt cx="518475" cy="879487"/>
            </a:xfrm>
          </p:grpSpPr>
          <p:grpSp>
            <p:nvGrpSpPr>
              <p:cNvPr id="4165" name="Google Shape;4165;p55"/>
              <p:cNvGrpSpPr/>
              <p:nvPr/>
            </p:nvGrpSpPr>
            <p:grpSpPr>
              <a:xfrm>
                <a:off x="1398231" y="1474292"/>
                <a:ext cx="518475" cy="341643"/>
                <a:chOff x="1398231" y="1474292"/>
                <a:chExt cx="518475" cy="341643"/>
              </a:xfrm>
            </p:grpSpPr>
            <p:sp>
              <p:nvSpPr>
                <p:cNvPr id="4166" name="Google Shape;4166;p5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7" name="Google Shape;4167;p55"/>
                <p:cNvGrpSpPr/>
                <p:nvPr/>
              </p:nvGrpSpPr>
              <p:grpSpPr>
                <a:xfrm>
                  <a:off x="1616453" y="1474292"/>
                  <a:ext cx="300253" cy="341643"/>
                  <a:chOff x="1616453" y="1475379"/>
                  <a:chExt cx="300253" cy="341643"/>
                </a:xfrm>
              </p:grpSpPr>
              <p:sp>
                <p:nvSpPr>
                  <p:cNvPr id="4168" name="Google Shape;4168;p5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5" name="Google Shape;4175;p55"/>
                  <p:cNvGrpSpPr/>
                  <p:nvPr/>
                </p:nvGrpSpPr>
                <p:grpSpPr>
                  <a:xfrm>
                    <a:off x="1839639" y="1475379"/>
                    <a:ext cx="77067" cy="341643"/>
                    <a:chOff x="1839639" y="1475379"/>
                    <a:chExt cx="77067" cy="341643"/>
                  </a:xfrm>
                </p:grpSpPr>
                <p:sp>
                  <p:nvSpPr>
                    <p:cNvPr id="4176" name="Google Shape;4176;p5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78" name="Google Shape;4178;p55"/>
              <p:cNvGrpSpPr/>
              <p:nvPr/>
            </p:nvGrpSpPr>
            <p:grpSpPr>
              <a:xfrm>
                <a:off x="1398451" y="2012951"/>
                <a:ext cx="518255" cy="340828"/>
                <a:chOff x="1398451" y="2012951"/>
                <a:chExt cx="518255" cy="340828"/>
              </a:xfrm>
            </p:grpSpPr>
            <p:sp>
              <p:nvSpPr>
                <p:cNvPr id="4179" name="Google Shape;4179;p5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0" name="Google Shape;4180;p55"/>
                <p:cNvGrpSpPr/>
                <p:nvPr/>
              </p:nvGrpSpPr>
              <p:grpSpPr>
                <a:xfrm>
                  <a:off x="1616453" y="2012951"/>
                  <a:ext cx="300253" cy="340828"/>
                  <a:chOff x="1616453" y="2013538"/>
                  <a:chExt cx="300253" cy="340828"/>
                </a:xfrm>
              </p:grpSpPr>
              <p:sp>
                <p:nvSpPr>
                  <p:cNvPr id="4181" name="Google Shape;4181;p5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8" name="Google Shape;4188;p55"/>
                  <p:cNvGrpSpPr/>
                  <p:nvPr/>
                </p:nvGrpSpPr>
                <p:grpSpPr>
                  <a:xfrm>
                    <a:off x="1839639" y="2013538"/>
                    <a:ext cx="77067" cy="340828"/>
                    <a:chOff x="1839639" y="2013538"/>
                    <a:chExt cx="77067" cy="340828"/>
                  </a:xfrm>
                </p:grpSpPr>
                <p:sp>
                  <p:nvSpPr>
                    <p:cNvPr id="4189" name="Google Shape;4189;p5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191" name="Google Shape;4191;p55"/>
          <p:cNvGrpSpPr/>
          <p:nvPr/>
        </p:nvGrpSpPr>
        <p:grpSpPr>
          <a:xfrm>
            <a:off x="721126" y="3399508"/>
            <a:ext cx="1368681" cy="682918"/>
            <a:chOff x="724986" y="3605478"/>
            <a:chExt cx="1368681" cy="682918"/>
          </a:xfrm>
        </p:grpSpPr>
        <p:grpSp>
          <p:nvGrpSpPr>
            <p:cNvPr id="4192" name="Google Shape;4192;p55"/>
            <p:cNvGrpSpPr/>
            <p:nvPr/>
          </p:nvGrpSpPr>
          <p:grpSpPr>
            <a:xfrm>
              <a:off x="1289102" y="3823629"/>
              <a:ext cx="240442" cy="250435"/>
              <a:chOff x="-165066" y="3843615"/>
              <a:chExt cx="221259" cy="230455"/>
            </a:xfrm>
          </p:grpSpPr>
          <p:sp>
            <p:nvSpPr>
              <p:cNvPr id="4193" name="Google Shape;4193;p5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5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55"/>
            <p:cNvGrpSpPr/>
            <p:nvPr/>
          </p:nvGrpSpPr>
          <p:grpSpPr>
            <a:xfrm>
              <a:off x="724986" y="3605478"/>
              <a:ext cx="1368681" cy="682918"/>
              <a:chOff x="724986" y="3605478"/>
              <a:chExt cx="1368681" cy="682918"/>
            </a:xfrm>
          </p:grpSpPr>
          <p:grpSp>
            <p:nvGrpSpPr>
              <p:cNvPr id="4214" name="Google Shape;4214;p55"/>
              <p:cNvGrpSpPr/>
              <p:nvPr/>
            </p:nvGrpSpPr>
            <p:grpSpPr>
              <a:xfrm>
                <a:off x="1498221" y="4047614"/>
                <a:ext cx="529172" cy="240783"/>
                <a:chOff x="1498221" y="4047614"/>
                <a:chExt cx="529172" cy="240783"/>
              </a:xfrm>
            </p:grpSpPr>
            <p:grpSp>
              <p:nvGrpSpPr>
                <p:cNvPr id="4215" name="Google Shape;4215;p55"/>
                <p:cNvGrpSpPr/>
                <p:nvPr/>
              </p:nvGrpSpPr>
              <p:grpSpPr>
                <a:xfrm>
                  <a:off x="1826655" y="4224370"/>
                  <a:ext cx="200738" cy="25631"/>
                  <a:chOff x="1826655" y="4224370"/>
                  <a:chExt cx="200738" cy="25631"/>
                </a:xfrm>
              </p:grpSpPr>
              <p:sp>
                <p:nvSpPr>
                  <p:cNvPr id="4216" name="Google Shape;4216;p5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55"/>
                <p:cNvGrpSpPr/>
                <p:nvPr/>
              </p:nvGrpSpPr>
              <p:grpSpPr>
                <a:xfrm>
                  <a:off x="1498221" y="4047614"/>
                  <a:ext cx="328444" cy="240783"/>
                  <a:chOff x="1498221" y="4047614"/>
                  <a:chExt cx="328444" cy="240783"/>
                </a:xfrm>
              </p:grpSpPr>
              <p:sp>
                <p:nvSpPr>
                  <p:cNvPr id="4219" name="Google Shape;4219;p5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0" name="Google Shape;4220;p55"/>
                  <p:cNvGrpSpPr/>
                  <p:nvPr/>
                </p:nvGrpSpPr>
                <p:grpSpPr>
                  <a:xfrm>
                    <a:off x="1498221" y="4047614"/>
                    <a:ext cx="150566" cy="190416"/>
                    <a:chOff x="1498221" y="4047614"/>
                    <a:chExt cx="150566" cy="190416"/>
                  </a:xfrm>
                </p:grpSpPr>
                <p:sp>
                  <p:nvSpPr>
                    <p:cNvPr id="4221" name="Google Shape;4221;p5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23" name="Google Shape;4223;p55"/>
              <p:cNvGrpSpPr/>
              <p:nvPr/>
            </p:nvGrpSpPr>
            <p:grpSpPr>
              <a:xfrm>
                <a:off x="1560718" y="3800594"/>
                <a:ext cx="532948" cy="302090"/>
                <a:chOff x="1560718" y="3800594"/>
                <a:chExt cx="532948" cy="302090"/>
              </a:xfrm>
            </p:grpSpPr>
            <p:grpSp>
              <p:nvGrpSpPr>
                <p:cNvPr id="4224" name="Google Shape;4224;p55"/>
                <p:cNvGrpSpPr/>
                <p:nvPr/>
              </p:nvGrpSpPr>
              <p:grpSpPr>
                <a:xfrm>
                  <a:off x="1912179" y="3827344"/>
                  <a:ext cx="181487" cy="25631"/>
                  <a:chOff x="1912179" y="3827344"/>
                  <a:chExt cx="181487" cy="25631"/>
                </a:xfrm>
              </p:grpSpPr>
              <p:sp>
                <p:nvSpPr>
                  <p:cNvPr id="4225" name="Google Shape;4225;p5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55"/>
                <p:cNvGrpSpPr/>
                <p:nvPr/>
              </p:nvGrpSpPr>
              <p:grpSpPr>
                <a:xfrm>
                  <a:off x="1912179" y="4044505"/>
                  <a:ext cx="181487" cy="25622"/>
                  <a:chOff x="1912179" y="4044506"/>
                  <a:chExt cx="181487" cy="25622"/>
                </a:xfrm>
              </p:grpSpPr>
              <p:sp>
                <p:nvSpPr>
                  <p:cNvPr id="4228" name="Google Shape;4228;p5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55"/>
                <p:cNvGrpSpPr/>
                <p:nvPr/>
              </p:nvGrpSpPr>
              <p:grpSpPr>
                <a:xfrm>
                  <a:off x="1560718" y="3800594"/>
                  <a:ext cx="351472" cy="302090"/>
                  <a:chOff x="1560718" y="3800594"/>
                  <a:chExt cx="351472" cy="302090"/>
                </a:xfrm>
              </p:grpSpPr>
              <p:grpSp>
                <p:nvGrpSpPr>
                  <p:cNvPr id="4231" name="Google Shape;4231;p55"/>
                  <p:cNvGrpSpPr/>
                  <p:nvPr/>
                </p:nvGrpSpPr>
                <p:grpSpPr>
                  <a:xfrm>
                    <a:off x="1560718" y="3842857"/>
                    <a:ext cx="173586" cy="217131"/>
                    <a:chOff x="1560718" y="3842857"/>
                    <a:chExt cx="173586" cy="217131"/>
                  </a:xfrm>
                </p:grpSpPr>
                <p:sp>
                  <p:nvSpPr>
                    <p:cNvPr id="4232" name="Google Shape;4232;p5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35" name="Google Shape;4235;p5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37" name="Google Shape;4237;p5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8" name="Google Shape;4238;p55"/>
              <p:cNvGrpSpPr/>
              <p:nvPr/>
            </p:nvGrpSpPr>
            <p:grpSpPr>
              <a:xfrm>
                <a:off x="785350" y="3605478"/>
                <a:ext cx="535311" cy="249245"/>
                <a:chOff x="785350" y="3605478"/>
                <a:chExt cx="535311" cy="249245"/>
              </a:xfrm>
            </p:grpSpPr>
            <p:grpSp>
              <p:nvGrpSpPr>
                <p:cNvPr id="4239" name="Google Shape;4239;p55"/>
                <p:cNvGrpSpPr/>
                <p:nvPr/>
              </p:nvGrpSpPr>
              <p:grpSpPr>
                <a:xfrm>
                  <a:off x="785350" y="3605478"/>
                  <a:ext cx="376191" cy="102736"/>
                  <a:chOff x="785350" y="3605478"/>
                  <a:chExt cx="376191" cy="102736"/>
                </a:xfrm>
              </p:grpSpPr>
              <p:sp>
                <p:nvSpPr>
                  <p:cNvPr id="4240" name="Google Shape;4240;p5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55"/>
                <p:cNvGrpSpPr/>
                <p:nvPr/>
              </p:nvGrpSpPr>
              <p:grpSpPr>
                <a:xfrm>
                  <a:off x="1161530" y="3655851"/>
                  <a:ext cx="159131" cy="198872"/>
                  <a:chOff x="1161530" y="3655851"/>
                  <a:chExt cx="159131" cy="198872"/>
                </a:xfrm>
              </p:grpSpPr>
              <p:sp>
                <p:nvSpPr>
                  <p:cNvPr id="4244" name="Google Shape;4244;p5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46" name="Google Shape;4246;p55"/>
              <p:cNvGrpSpPr/>
              <p:nvPr/>
            </p:nvGrpSpPr>
            <p:grpSpPr>
              <a:xfrm>
                <a:off x="785350" y="4047614"/>
                <a:ext cx="535311" cy="240783"/>
                <a:chOff x="785350" y="4047614"/>
                <a:chExt cx="535311" cy="240783"/>
              </a:xfrm>
            </p:grpSpPr>
            <p:grpSp>
              <p:nvGrpSpPr>
                <p:cNvPr id="4247" name="Google Shape;4247;p55"/>
                <p:cNvGrpSpPr/>
                <p:nvPr/>
              </p:nvGrpSpPr>
              <p:grpSpPr>
                <a:xfrm>
                  <a:off x="1161636" y="4047614"/>
                  <a:ext cx="159025" cy="190415"/>
                  <a:chOff x="1161636" y="4047614"/>
                  <a:chExt cx="159025" cy="190415"/>
                </a:xfrm>
              </p:grpSpPr>
              <p:sp>
                <p:nvSpPr>
                  <p:cNvPr id="4248" name="Google Shape;4248;p5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0" name="Google Shape;4250;p55"/>
                <p:cNvGrpSpPr/>
                <p:nvPr/>
              </p:nvGrpSpPr>
              <p:grpSpPr>
                <a:xfrm>
                  <a:off x="785350" y="4185661"/>
                  <a:ext cx="376191" cy="102736"/>
                  <a:chOff x="785350" y="4185661"/>
                  <a:chExt cx="376191" cy="102736"/>
                </a:xfrm>
              </p:grpSpPr>
              <p:sp>
                <p:nvSpPr>
                  <p:cNvPr id="4251" name="Google Shape;4251;p5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4" name="Google Shape;4254;p55"/>
              <p:cNvGrpSpPr/>
              <p:nvPr/>
            </p:nvGrpSpPr>
            <p:grpSpPr>
              <a:xfrm>
                <a:off x="1501054" y="3605478"/>
                <a:ext cx="526340" cy="249240"/>
                <a:chOff x="1501054" y="3605478"/>
                <a:chExt cx="526340" cy="249240"/>
              </a:xfrm>
            </p:grpSpPr>
            <p:grpSp>
              <p:nvGrpSpPr>
                <p:cNvPr id="4255" name="Google Shape;4255;p55"/>
                <p:cNvGrpSpPr/>
                <p:nvPr/>
              </p:nvGrpSpPr>
              <p:grpSpPr>
                <a:xfrm>
                  <a:off x="1834208" y="3643867"/>
                  <a:ext cx="193185" cy="25622"/>
                  <a:chOff x="1834208" y="3643867"/>
                  <a:chExt cx="193185" cy="25622"/>
                </a:xfrm>
              </p:grpSpPr>
              <p:sp>
                <p:nvSpPr>
                  <p:cNvPr id="4256" name="Google Shape;4256;p5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55"/>
                <p:cNvGrpSpPr/>
                <p:nvPr/>
              </p:nvGrpSpPr>
              <p:grpSpPr>
                <a:xfrm>
                  <a:off x="1501054" y="3605478"/>
                  <a:ext cx="333165" cy="249240"/>
                  <a:chOff x="1501054" y="3605478"/>
                  <a:chExt cx="333165" cy="249240"/>
                </a:xfrm>
              </p:grpSpPr>
              <p:sp>
                <p:nvSpPr>
                  <p:cNvPr id="4259" name="Google Shape;4259;p5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0" name="Google Shape;4260;p55"/>
                  <p:cNvGrpSpPr/>
                  <p:nvPr/>
                </p:nvGrpSpPr>
                <p:grpSpPr>
                  <a:xfrm>
                    <a:off x="1501054" y="3655851"/>
                    <a:ext cx="155286" cy="198867"/>
                    <a:chOff x="1501054" y="3655851"/>
                    <a:chExt cx="155286" cy="198867"/>
                  </a:xfrm>
                </p:grpSpPr>
                <p:sp>
                  <p:nvSpPr>
                    <p:cNvPr id="4261" name="Google Shape;4261;p5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63" name="Google Shape;4263;p55"/>
              <p:cNvGrpSpPr/>
              <p:nvPr/>
            </p:nvGrpSpPr>
            <p:grpSpPr>
              <a:xfrm>
                <a:off x="724986" y="3800594"/>
                <a:ext cx="532950" cy="302090"/>
                <a:chOff x="724986" y="3800594"/>
                <a:chExt cx="532950" cy="302090"/>
              </a:xfrm>
            </p:grpSpPr>
            <p:grpSp>
              <p:nvGrpSpPr>
                <p:cNvPr id="4264" name="Google Shape;4264;p55"/>
                <p:cNvGrpSpPr/>
                <p:nvPr/>
              </p:nvGrpSpPr>
              <p:grpSpPr>
                <a:xfrm>
                  <a:off x="724986" y="4044367"/>
                  <a:ext cx="181314" cy="25626"/>
                  <a:chOff x="724986" y="4044367"/>
                  <a:chExt cx="181314" cy="25626"/>
                </a:xfrm>
              </p:grpSpPr>
              <p:sp>
                <p:nvSpPr>
                  <p:cNvPr id="4265" name="Google Shape;4265;p5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55"/>
                <p:cNvGrpSpPr/>
                <p:nvPr/>
              </p:nvGrpSpPr>
              <p:grpSpPr>
                <a:xfrm>
                  <a:off x="906290" y="3800594"/>
                  <a:ext cx="351646" cy="302090"/>
                  <a:chOff x="906290" y="3800594"/>
                  <a:chExt cx="351646" cy="302090"/>
                </a:xfrm>
              </p:grpSpPr>
              <p:grpSp>
                <p:nvGrpSpPr>
                  <p:cNvPr id="4268" name="Google Shape;4268;p55"/>
                  <p:cNvGrpSpPr/>
                  <p:nvPr/>
                </p:nvGrpSpPr>
                <p:grpSpPr>
                  <a:xfrm>
                    <a:off x="1084172" y="3842857"/>
                    <a:ext cx="173764" cy="217131"/>
                    <a:chOff x="1084172" y="3842857"/>
                    <a:chExt cx="173764" cy="217131"/>
                  </a:xfrm>
                </p:grpSpPr>
                <p:grpSp>
                  <p:nvGrpSpPr>
                    <p:cNvPr id="4269" name="Google Shape;4269;p55"/>
                    <p:cNvGrpSpPr/>
                    <p:nvPr/>
                  </p:nvGrpSpPr>
                  <p:grpSpPr>
                    <a:xfrm>
                      <a:off x="1156862" y="3936509"/>
                      <a:ext cx="101073" cy="25622"/>
                      <a:chOff x="1156862" y="3936509"/>
                      <a:chExt cx="101073" cy="25622"/>
                    </a:xfrm>
                  </p:grpSpPr>
                  <p:sp>
                    <p:nvSpPr>
                      <p:cNvPr id="4270" name="Google Shape;4270;p5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2" name="Google Shape;4272;p5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3" name="Google Shape;4273;p5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55"/>
                <p:cNvGrpSpPr/>
                <p:nvPr/>
              </p:nvGrpSpPr>
              <p:grpSpPr>
                <a:xfrm>
                  <a:off x="724986" y="3830189"/>
                  <a:ext cx="189533" cy="25626"/>
                  <a:chOff x="724986" y="3830189"/>
                  <a:chExt cx="189533" cy="25626"/>
                </a:xfrm>
              </p:grpSpPr>
              <p:sp>
                <p:nvSpPr>
                  <p:cNvPr id="4276" name="Google Shape;4276;p5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278" name="Google Shape;4278;p55"/>
          <p:cNvGrpSpPr/>
          <p:nvPr/>
        </p:nvGrpSpPr>
        <p:grpSpPr>
          <a:xfrm>
            <a:off x="2249438" y="2249669"/>
            <a:ext cx="948701" cy="935378"/>
            <a:chOff x="2253298" y="2428317"/>
            <a:chExt cx="948701" cy="935378"/>
          </a:xfrm>
        </p:grpSpPr>
        <p:sp>
          <p:nvSpPr>
            <p:cNvPr id="4279" name="Google Shape;4279;p5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5" name="Shape 4315"/>
        <p:cNvGrpSpPr/>
        <p:nvPr/>
      </p:nvGrpSpPr>
      <p:grpSpPr>
        <a:xfrm>
          <a:off x="0" y="0"/>
          <a:ext cx="0" cy="0"/>
          <a:chOff x="0" y="0"/>
          <a:chExt cx="0" cy="0"/>
        </a:xfrm>
      </p:grpSpPr>
      <p:grpSp>
        <p:nvGrpSpPr>
          <p:cNvPr id="4316" name="Google Shape;4316;p56"/>
          <p:cNvGrpSpPr/>
          <p:nvPr/>
        </p:nvGrpSpPr>
        <p:grpSpPr>
          <a:xfrm>
            <a:off x="3339745" y="952988"/>
            <a:ext cx="2363393" cy="1017867"/>
            <a:chOff x="3292400" y="1219146"/>
            <a:chExt cx="2615240" cy="1110239"/>
          </a:xfrm>
        </p:grpSpPr>
        <p:sp>
          <p:nvSpPr>
            <p:cNvPr id="4317" name="Google Shape;4317;p5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4318" name="Google Shape;4318;p5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19" name="Google Shape;4319;p5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pt-BR" sz="400">
                  <a:solidFill>
                    <a:srgbClr val="FFFFFF"/>
                  </a:solidFill>
                </a:rPr>
                <a:t>JANUARY</a:t>
              </a:r>
              <a:endParaRPr sz="400">
                <a:solidFill>
                  <a:srgbClr val="FFFFFF"/>
                </a:solidFill>
              </a:endParaRPr>
            </a:p>
          </p:txBody>
        </p:sp>
        <p:sp>
          <p:nvSpPr>
            <p:cNvPr id="4320" name="Google Shape;4320;p5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pt-BR" sz="400">
                  <a:solidFill>
                    <a:srgbClr val="FFFFFF"/>
                  </a:solidFill>
                </a:rPr>
                <a:t>FEBRUARY</a:t>
              </a:r>
              <a:endParaRPr sz="400">
                <a:solidFill>
                  <a:srgbClr val="FFFFFF"/>
                </a:solidFill>
              </a:endParaRPr>
            </a:p>
          </p:txBody>
        </p:sp>
        <p:sp>
          <p:nvSpPr>
            <p:cNvPr id="4321" name="Google Shape;4321;p5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pt-BR" sz="400">
                  <a:solidFill>
                    <a:srgbClr val="FFFFFF"/>
                  </a:solidFill>
                </a:rPr>
                <a:t>MARCH</a:t>
              </a:r>
              <a:endParaRPr sz="400">
                <a:solidFill>
                  <a:srgbClr val="FFFFFF"/>
                </a:solidFill>
              </a:endParaRPr>
            </a:p>
          </p:txBody>
        </p:sp>
        <p:sp>
          <p:nvSpPr>
            <p:cNvPr id="4322" name="Google Shape;4322;p5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pt-BR" sz="400">
                  <a:solidFill>
                    <a:srgbClr val="FFFFFF"/>
                  </a:solidFill>
                </a:rPr>
                <a:t>APRIL</a:t>
              </a:r>
              <a:endParaRPr sz="400">
                <a:solidFill>
                  <a:srgbClr val="FFFFFF"/>
                </a:solidFill>
              </a:endParaRPr>
            </a:p>
          </p:txBody>
        </p:sp>
        <p:sp>
          <p:nvSpPr>
            <p:cNvPr id="4323" name="Google Shape;4323;p5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pt-BR" sz="400">
                  <a:solidFill>
                    <a:srgbClr val="FFFFFF"/>
                  </a:solidFill>
                </a:rPr>
                <a:t>MAY</a:t>
              </a:r>
              <a:endParaRPr sz="400">
                <a:solidFill>
                  <a:srgbClr val="FFFFFF"/>
                </a:solidFill>
              </a:endParaRPr>
            </a:p>
          </p:txBody>
        </p:sp>
        <p:sp>
          <p:nvSpPr>
            <p:cNvPr id="4324" name="Google Shape;4324;p5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pt-BR" sz="400">
                  <a:solidFill>
                    <a:srgbClr val="FFFFFF"/>
                  </a:solidFill>
                </a:rPr>
                <a:t>JUNE</a:t>
              </a:r>
              <a:endParaRPr sz="400">
                <a:solidFill>
                  <a:srgbClr val="FFFFFF"/>
                </a:solidFill>
              </a:endParaRPr>
            </a:p>
          </p:txBody>
        </p:sp>
        <p:sp>
          <p:nvSpPr>
            <p:cNvPr id="4325" name="Google Shape;4325;p5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pt-BR" sz="400">
                  <a:solidFill>
                    <a:srgbClr val="FFFFFF"/>
                  </a:solidFill>
                </a:rPr>
                <a:t>PHASE 1</a:t>
              </a:r>
              <a:endParaRPr sz="400">
                <a:solidFill>
                  <a:srgbClr val="FFFFFF"/>
                </a:solidFill>
              </a:endParaRPr>
            </a:p>
          </p:txBody>
        </p:sp>
        <p:sp>
          <p:nvSpPr>
            <p:cNvPr id="4326" name="Google Shape;4326;p5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pt-BR" sz="400">
                  <a:solidFill>
                    <a:srgbClr val="FFFFFF"/>
                  </a:solidFill>
                </a:rPr>
                <a:t>PHASE 2</a:t>
              </a:r>
              <a:endParaRPr sz="400">
                <a:solidFill>
                  <a:srgbClr val="FFFFFF"/>
                </a:solidFill>
              </a:endParaRPr>
            </a:p>
          </p:txBody>
        </p:sp>
        <p:sp>
          <p:nvSpPr>
            <p:cNvPr id="4327" name="Google Shape;4327;p5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pt-BR" sz="400">
                  <a:solidFill>
                    <a:srgbClr val="FFFFFF"/>
                  </a:solidFill>
                </a:rPr>
                <a:t>Task 1</a:t>
              </a:r>
              <a:endParaRPr sz="400">
                <a:solidFill>
                  <a:srgbClr val="FFFFFF"/>
                </a:solidFill>
              </a:endParaRPr>
            </a:p>
          </p:txBody>
        </p:sp>
        <p:sp>
          <p:nvSpPr>
            <p:cNvPr id="4328" name="Google Shape;4328;p5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pt-BR" sz="400">
                  <a:solidFill>
                    <a:srgbClr val="FFFFFF"/>
                  </a:solidFill>
                </a:rPr>
                <a:t>Task 2</a:t>
              </a:r>
              <a:endParaRPr sz="400">
                <a:solidFill>
                  <a:srgbClr val="FFFFFF"/>
                </a:solidFill>
              </a:endParaRPr>
            </a:p>
          </p:txBody>
        </p:sp>
        <p:sp>
          <p:nvSpPr>
            <p:cNvPr id="4329" name="Google Shape;4329;p5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pt-BR" sz="400">
                  <a:solidFill>
                    <a:srgbClr val="FFFFFF"/>
                  </a:solidFill>
                </a:rPr>
                <a:t>Task 1</a:t>
              </a:r>
              <a:endParaRPr sz="400">
                <a:solidFill>
                  <a:srgbClr val="FFFFFF"/>
                </a:solidFill>
              </a:endParaRPr>
            </a:p>
          </p:txBody>
        </p:sp>
        <p:sp>
          <p:nvSpPr>
            <p:cNvPr id="4330" name="Google Shape;4330;p5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pt-BR" sz="400">
                  <a:solidFill>
                    <a:srgbClr val="FFFFFF"/>
                  </a:solidFill>
                </a:rPr>
                <a:t>Task 2</a:t>
              </a:r>
              <a:endParaRPr sz="400">
                <a:solidFill>
                  <a:srgbClr val="FFFFFF"/>
                </a:solidFill>
              </a:endParaRPr>
            </a:p>
          </p:txBody>
        </p:sp>
        <p:grpSp>
          <p:nvGrpSpPr>
            <p:cNvPr id="4331" name="Google Shape;4331;p56"/>
            <p:cNvGrpSpPr/>
            <p:nvPr/>
          </p:nvGrpSpPr>
          <p:grpSpPr>
            <a:xfrm>
              <a:off x="3748438" y="1378608"/>
              <a:ext cx="2159202" cy="903971"/>
              <a:chOff x="1683525" y="2179850"/>
              <a:chExt cx="4519050" cy="2134525"/>
            </a:xfrm>
          </p:grpSpPr>
          <p:sp>
            <p:nvSpPr>
              <p:cNvPr id="4332" name="Google Shape;4332;p5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33" name="Google Shape;4333;p5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34" name="Google Shape;4334;p5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35" name="Google Shape;4335;p5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36" name="Google Shape;4336;p5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37" name="Google Shape;4337;p5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38" name="Google Shape;4338;p5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39" name="Google Shape;4339;p5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40" name="Google Shape;4340;p5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41" name="Google Shape;4341;p5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42" name="Google Shape;4342;p5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4343" name="Google Shape;4343;p5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4344" name="Google Shape;4344;p56"/>
          <p:cNvGraphicFramePr/>
          <p:nvPr/>
        </p:nvGraphicFramePr>
        <p:xfrm>
          <a:off x="5935838" y="2130461"/>
          <a:ext cx="3000000" cy="3000000"/>
        </p:xfrm>
        <a:graphic>
          <a:graphicData uri="http://schemas.openxmlformats.org/drawingml/2006/table">
            <a:tbl>
              <a:tblPr>
                <a:noFill/>
                <a:tableStyleId>{FF00D28B-17AB-422B-AFBB-88A6E67939F3}</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345" name="Google Shape;4345;p56"/>
          <p:cNvGrpSpPr/>
          <p:nvPr/>
        </p:nvGrpSpPr>
        <p:grpSpPr>
          <a:xfrm>
            <a:off x="5935948" y="3189058"/>
            <a:ext cx="2496964" cy="1001454"/>
            <a:chOff x="1919611" y="789980"/>
            <a:chExt cx="1474179" cy="606868"/>
          </a:xfrm>
        </p:grpSpPr>
        <p:cxnSp>
          <p:nvCxnSpPr>
            <p:cNvPr id="4346" name="Google Shape;4346;p5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47" name="Google Shape;4347;p5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348" name="Google Shape;4348;p5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349" name="Google Shape;4349;p56"/>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pt-BR" sz="400">
                  <a:solidFill>
                    <a:srgbClr val="E3E9ED"/>
                  </a:solidFill>
                </a:rPr>
                <a:t>JANUARY</a:t>
              </a:r>
              <a:endParaRPr sz="400">
                <a:solidFill>
                  <a:srgbClr val="E3E9ED"/>
                </a:solidFill>
              </a:endParaRPr>
            </a:p>
          </p:txBody>
        </p:sp>
        <p:sp>
          <p:nvSpPr>
            <p:cNvPr id="4350" name="Google Shape;4350;p56"/>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pt-BR" sz="400">
                  <a:solidFill>
                    <a:srgbClr val="E3E9ED"/>
                  </a:solidFill>
                </a:rPr>
                <a:t>FEBRUARY</a:t>
              </a:r>
              <a:endParaRPr sz="400">
                <a:solidFill>
                  <a:srgbClr val="E3E9ED"/>
                </a:solidFill>
              </a:endParaRPr>
            </a:p>
          </p:txBody>
        </p:sp>
        <p:sp>
          <p:nvSpPr>
            <p:cNvPr id="4351" name="Google Shape;4351;p56"/>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pt-BR" sz="400">
                  <a:solidFill>
                    <a:srgbClr val="E3E9ED"/>
                  </a:solidFill>
                </a:rPr>
                <a:t>MARCH</a:t>
              </a:r>
              <a:endParaRPr sz="400">
                <a:solidFill>
                  <a:srgbClr val="E3E9ED"/>
                </a:solidFill>
              </a:endParaRPr>
            </a:p>
          </p:txBody>
        </p:sp>
        <p:sp>
          <p:nvSpPr>
            <p:cNvPr id="4352" name="Google Shape;4352;p56"/>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pt-BR" sz="400">
                  <a:solidFill>
                    <a:srgbClr val="E3E9ED"/>
                  </a:solidFill>
                </a:rPr>
                <a:t>APRIL</a:t>
              </a:r>
              <a:endParaRPr sz="400">
                <a:solidFill>
                  <a:srgbClr val="E3E9ED"/>
                </a:solidFill>
              </a:endParaRPr>
            </a:p>
          </p:txBody>
        </p:sp>
        <p:sp>
          <p:nvSpPr>
            <p:cNvPr id="4353" name="Google Shape;4353;p5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6"/>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pt-BR" sz="400">
                  <a:solidFill>
                    <a:srgbClr val="E3E9ED"/>
                  </a:solidFill>
                </a:rPr>
                <a:t>PHASE 1</a:t>
              </a:r>
              <a:endParaRPr sz="400">
                <a:solidFill>
                  <a:srgbClr val="E3E9ED"/>
                </a:solidFill>
              </a:endParaRPr>
            </a:p>
          </p:txBody>
        </p:sp>
        <p:sp>
          <p:nvSpPr>
            <p:cNvPr id="4360" name="Google Shape;4360;p56"/>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pt-BR" sz="400">
                  <a:solidFill>
                    <a:srgbClr val="E3E9ED"/>
                  </a:solidFill>
                </a:rPr>
                <a:t>Task 1</a:t>
              </a:r>
              <a:endParaRPr sz="400">
                <a:solidFill>
                  <a:srgbClr val="E3E9ED"/>
                </a:solidFill>
              </a:endParaRPr>
            </a:p>
          </p:txBody>
        </p:sp>
        <p:sp>
          <p:nvSpPr>
            <p:cNvPr id="4361" name="Google Shape;4361;p56"/>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pt-BR" sz="400">
                  <a:solidFill>
                    <a:srgbClr val="E3E9ED"/>
                  </a:solidFill>
                </a:rPr>
                <a:t>Task 2</a:t>
              </a:r>
              <a:endParaRPr sz="400">
                <a:solidFill>
                  <a:srgbClr val="E3E9ED"/>
                </a:solidFill>
              </a:endParaRPr>
            </a:p>
          </p:txBody>
        </p:sp>
        <p:sp>
          <p:nvSpPr>
            <p:cNvPr id="4362" name="Google Shape;4362;p5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56"/>
          <p:cNvGrpSpPr/>
          <p:nvPr/>
        </p:nvGrpSpPr>
        <p:grpSpPr>
          <a:xfrm>
            <a:off x="712562" y="998017"/>
            <a:ext cx="2394370" cy="976502"/>
            <a:chOff x="749309" y="1112739"/>
            <a:chExt cx="2371603" cy="976502"/>
          </a:xfrm>
        </p:grpSpPr>
        <p:sp>
          <p:nvSpPr>
            <p:cNvPr id="4364" name="Google Shape;4364;p5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5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5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5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5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396" name="Google Shape;4396;p56"/>
          <p:cNvGraphicFramePr/>
          <p:nvPr/>
        </p:nvGraphicFramePr>
        <p:xfrm>
          <a:off x="5935863" y="996311"/>
          <a:ext cx="3000000" cy="3000000"/>
        </p:xfrm>
        <a:graphic>
          <a:graphicData uri="http://schemas.openxmlformats.org/drawingml/2006/table">
            <a:tbl>
              <a:tblPr>
                <a:noFill/>
                <a:tableStyleId>{FF00D28B-17AB-422B-AFBB-88A6E67939F3}</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397" name="Google Shape;4397;p56"/>
          <p:cNvGraphicFramePr/>
          <p:nvPr/>
        </p:nvGraphicFramePr>
        <p:xfrm>
          <a:off x="3342575" y="2130461"/>
          <a:ext cx="3000000" cy="3000000"/>
        </p:xfrm>
        <a:graphic>
          <a:graphicData uri="http://schemas.openxmlformats.org/drawingml/2006/table">
            <a:tbl>
              <a:tblPr>
                <a:noFill/>
                <a:tableStyleId>{FF00D28B-17AB-422B-AFBB-88A6E67939F3}</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398" name="Google Shape;4398;p56"/>
          <p:cNvGrpSpPr/>
          <p:nvPr/>
        </p:nvGrpSpPr>
        <p:grpSpPr>
          <a:xfrm>
            <a:off x="4086505" y="2517104"/>
            <a:ext cx="1517436" cy="74460"/>
            <a:chOff x="3980086" y="2804397"/>
            <a:chExt cx="1227600" cy="66900"/>
          </a:xfrm>
        </p:grpSpPr>
        <p:sp>
          <p:nvSpPr>
            <p:cNvPr id="4399" name="Google Shape;4399;p5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1" name="Google Shape;4401;p56"/>
          <p:cNvGrpSpPr/>
          <p:nvPr/>
        </p:nvGrpSpPr>
        <p:grpSpPr>
          <a:xfrm>
            <a:off x="4711569" y="2809692"/>
            <a:ext cx="892956" cy="74460"/>
            <a:chOff x="3980086" y="2804397"/>
            <a:chExt cx="1227600" cy="66900"/>
          </a:xfrm>
        </p:grpSpPr>
        <p:sp>
          <p:nvSpPr>
            <p:cNvPr id="4402" name="Google Shape;4402;p5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56"/>
          <p:cNvGrpSpPr/>
          <p:nvPr/>
        </p:nvGrpSpPr>
        <p:grpSpPr>
          <a:xfrm>
            <a:off x="3344661" y="3168575"/>
            <a:ext cx="2363244" cy="1005943"/>
            <a:chOff x="3358415" y="3361302"/>
            <a:chExt cx="2363244" cy="1024695"/>
          </a:xfrm>
        </p:grpSpPr>
        <p:grpSp>
          <p:nvGrpSpPr>
            <p:cNvPr id="4405" name="Google Shape;4405;p56"/>
            <p:cNvGrpSpPr/>
            <p:nvPr/>
          </p:nvGrpSpPr>
          <p:grpSpPr>
            <a:xfrm>
              <a:off x="3358415" y="3361302"/>
              <a:ext cx="441300" cy="1024695"/>
              <a:chOff x="3358415" y="3361302"/>
              <a:chExt cx="441300" cy="1024695"/>
            </a:xfrm>
          </p:grpSpPr>
          <p:sp>
            <p:nvSpPr>
              <p:cNvPr id="4406" name="Google Shape;4406;p5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56"/>
            <p:cNvGrpSpPr/>
            <p:nvPr/>
          </p:nvGrpSpPr>
          <p:grpSpPr>
            <a:xfrm>
              <a:off x="3838901" y="3361302"/>
              <a:ext cx="441300" cy="1024695"/>
              <a:chOff x="3838901" y="3361302"/>
              <a:chExt cx="441300" cy="1024695"/>
            </a:xfrm>
          </p:grpSpPr>
          <p:sp>
            <p:nvSpPr>
              <p:cNvPr id="4413" name="Google Shape;4413;p5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56"/>
            <p:cNvGrpSpPr/>
            <p:nvPr/>
          </p:nvGrpSpPr>
          <p:grpSpPr>
            <a:xfrm>
              <a:off x="4319387" y="3361302"/>
              <a:ext cx="441300" cy="1024695"/>
              <a:chOff x="4319387" y="3361302"/>
              <a:chExt cx="441300" cy="1024695"/>
            </a:xfrm>
          </p:grpSpPr>
          <p:sp>
            <p:nvSpPr>
              <p:cNvPr id="4420" name="Google Shape;4420;p5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6" name="Google Shape;4426;p56"/>
            <p:cNvGrpSpPr/>
            <p:nvPr/>
          </p:nvGrpSpPr>
          <p:grpSpPr>
            <a:xfrm>
              <a:off x="4799873" y="3361302"/>
              <a:ext cx="441300" cy="1024695"/>
              <a:chOff x="4799873" y="3361302"/>
              <a:chExt cx="441300" cy="1024695"/>
            </a:xfrm>
          </p:grpSpPr>
          <p:sp>
            <p:nvSpPr>
              <p:cNvPr id="4427" name="Google Shape;4427;p5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56"/>
            <p:cNvGrpSpPr/>
            <p:nvPr/>
          </p:nvGrpSpPr>
          <p:grpSpPr>
            <a:xfrm>
              <a:off x="5280360" y="3361302"/>
              <a:ext cx="441300" cy="1024695"/>
              <a:chOff x="5280360" y="3361302"/>
              <a:chExt cx="441300" cy="1024695"/>
            </a:xfrm>
          </p:grpSpPr>
          <p:sp>
            <p:nvSpPr>
              <p:cNvPr id="4434" name="Google Shape;4434;p5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440" name="Google Shape;4440;p56"/>
          <p:cNvGraphicFramePr/>
          <p:nvPr/>
        </p:nvGraphicFramePr>
        <p:xfrm>
          <a:off x="711088" y="2130461"/>
          <a:ext cx="3000000" cy="3000000"/>
        </p:xfrm>
        <a:graphic>
          <a:graphicData uri="http://schemas.openxmlformats.org/drawingml/2006/table">
            <a:tbl>
              <a:tblPr>
                <a:noFill/>
                <a:tableStyleId>{FF00D28B-17AB-422B-AFBB-88A6E67939F3}</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441" name="Google Shape;4441;p56"/>
          <p:cNvGrpSpPr/>
          <p:nvPr/>
        </p:nvGrpSpPr>
        <p:grpSpPr>
          <a:xfrm>
            <a:off x="712613" y="3180186"/>
            <a:ext cx="2403614" cy="1005900"/>
            <a:chOff x="726450" y="3372825"/>
            <a:chExt cx="2403614" cy="1005900"/>
          </a:xfrm>
        </p:grpSpPr>
        <p:grpSp>
          <p:nvGrpSpPr>
            <p:cNvPr id="4442" name="Google Shape;4442;p56"/>
            <p:cNvGrpSpPr/>
            <p:nvPr/>
          </p:nvGrpSpPr>
          <p:grpSpPr>
            <a:xfrm>
              <a:off x="726450" y="3696000"/>
              <a:ext cx="2403614" cy="500898"/>
              <a:chOff x="726450" y="3696000"/>
              <a:chExt cx="2403614" cy="500898"/>
            </a:xfrm>
          </p:grpSpPr>
          <p:sp>
            <p:nvSpPr>
              <p:cNvPr id="4443" name="Google Shape;4443;p5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44" name="Google Shape;4444;p5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45" name="Google Shape;4445;p56"/>
            <p:cNvGrpSpPr/>
            <p:nvPr/>
          </p:nvGrpSpPr>
          <p:grpSpPr>
            <a:xfrm>
              <a:off x="1348050" y="3372825"/>
              <a:ext cx="1720425" cy="1005900"/>
              <a:chOff x="1348050" y="3372825"/>
              <a:chExt cx="1720425" cy="1005900"/>
            </a:xfrm>
          </p:grpSpPr>
          <p:sp>
            <p:nvSpPr>
              <p:cNvPr id="4446" name="Google Shape;4446;p5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47" name="Google Shape;4447;p5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48" name="Google Shape;4448;p5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49" name="Google Shape;4449;p5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450" name="Google Shape;4450;p5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451" name="Google Shape;4451;p56"/>
            <p:cNvGrpSpPr/>
            <p:nvPr/>
          </p:nvGrpSpPr>
          <p:grpSpPr>
            <a:xfrm>
              <a:off x="1455707" y="3731058"/>
              <a:ext cx="1491150" cy="417657"/>
              <a:chOff x="1455707" y="3731058"/>
              <a:chExt cx="1491150" cy="417657"/>
            </a:xfrm>
          </p:grpSpPr>
          <p:grpSp>
            <p:nvGrpSpPr>
              <p:cNvPr id="4452" name="Google Shape;4452;p56"/>
              <p:cNvGrpSpPr/>
              <p:nvPr/>
            </p:nvGrpSpPr>
            <p:grpSpPr>
              <a:xfrm>
                <a:off x="1472938" y="3745828"/>
                <a:ext cx="72126" cy="53788"/>
                <a:chOff x="1472938" y="3745828"/>
                <a:chExt cx="72126" cy="53788"/>
              </a:xfrm>
            </p:grpSpPr>
            <p:sp>
              <p:nvSpPr>
                <p:cNvPr id="4453" name="Google Shape;4453;p5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56"/>
              <p:cNvGrpSpPr/>
              <p:nvPr/>
            </p:nvGrpSpPr>
            <p:grpSpPr>
              <a:xfrm>
                <a:off x="1819181" y="4089633"/>
                <a:ext cx="72126" cy="53788"/>
                <a:chOff x="1819181" y="4089633"/>
                <a:chExt cx="72126" cy="53788"/>
              </a:xfrm>
            </p:grpSpPr>
            <p:sp>
              <p:nvSpPr>
                <p:cNvPr id="4456" name="Google Shape;4456;p5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56"/>
              <p:cNvGrpSpPr/>
              <p:nvPr/>
            </p:nvGrpSpPr>
            <p:grpSpPr>
              <a:xfrm>
                <a:off x="1455707" y="4084171"/>
                <a:ext cx="64321" cy="64544"/>
                <a:chOff x="1455707" y="4084171"/>
                <a:chExt cx="64321" cy="64544"/>
              </a:xfrm>
            </p:grpSpPr>
            <p:sp>
              <p:nvSpPr>
                <p:cNvPr id="4459" name="Google Shape;4459;p5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1" name="Google Shape;4461;p56"/>
              <p:cNvGrpSpPr/>
              <p:nvPr/>
            </p:nvGrpSpPr>
            <p:grpSpPr>
              <a:xfrm>
                <a:off x="1818610" y="3731058"/>
                <a:ext cx="64321" cy="64544"/>
                <a:chOff x="1818610" y="3731058"/>
                <a:chExt cx="64321" cy="64544"/>
              </a:xfrm>
            </p:grpSpPr>
            <p:sp>
              <p:nvSpPr>
                <p:cNvPr id="4462" name="Google Shape;4462;p5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4" name="Google Shape;4464;p56"/>
              <p:cNvGrpSpPr/>
              <p:nvPr/>
            </p:nvGrpSpPr>
            <p:grpSpPr>
              <a:xfrm>
                <a:off x="2172491" y="4089633"/>
                <a:ext cx="72126" cy="53788"/>
                <a:chOff x="2172491" y="4089633"/>
                <a:chExt cx="72126" cy="53788"/>
              </a:xfrm>
            </p:grpSpPr>
            <p:sp>
              <p:nvSpPr>
                <p:cNvPr id="4465" name="Google Shape;4465;p5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56"/>
              <p:cNvGrpSpPr/>
              <p:nvPr/>
            </p:nvGrpSpPr>
            <p:grpSpPr>
              <a:xfrm>
                <a:off x="2171920" y="3731058"/>
                <a:ext cx="64321" cy="64544"/>
                <a:chOff x="2171920" y="3731058"/>
                <a:chExt cx="64321" cy="64544"/>
              </a:xfrm>
            </p:grpSpPr>
            <p:sp>
              <p:nvSpPr>
                <p:cNvPr id="4468" name="Google Shape;4468;p5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56"/>
              <p:cNvGrpSpPr/>
              <p:nvPr/>
            </p:nvGrpSpPr>
            <p:grpSpPr>
              <a:xfrm>
                <a:off x="2874730" y="3745828"/>
                <a:ext cx="72126" cy="53788"/>
                <a:chOff x="2874730" y="3745828"/>
                <a:chExt cx="72126" cy="53788"/>
              </a:xfrm>
            </p:grpSpPr>
            <p:sp>
              <p:nvSpPr>
                <p:cNvPr id="4471" name="Google Shape;4471;p5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3" name="Google Shape;4473;p56"/>
              <p:cNvGrpSpPr/>
              <p:nvPr/>
            </p:nvGrpSpPr>
            <p:grpSpPr>
              <a:xfrm>
                <a:off x="2878589" y="4081481"/>
                <a:ext cx="64321" cy="64544"/>
                <a:chOff x="2878589" y="4081481"/>
                <a:chExt cx="64321" cy="64544"/>
              </a:xfrm>
            </p:grpSpPr>
            <p:sp>
              <p:nvSpPr>
                <p:cNvPr id="4474" name="Google Shape;4474;p5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6" name="Google Shape;4476;p56"/>
              <p:cNvGrpSpPr/>
              <p:nvPr/>
            </p:nvGrpSpPr>
            <p:grpSpPr>
              <a:xfrm>
                <a:off x="2525796" y="4089633"/>
                <a:ext cx="72126" cy="53788"/>
                <a:chOff x="2525796" y="4089633"/>
                <a:chExt cx="72126" cy="53788"/>
              </a:xfrm>
            </p:grpSpPr>
            <p:sp>
              <p:nvSpPr>
                <p:cNvPr id="4477" name="Google Shape;4477;p5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9" name="Google Shape;4479;p56"/>
              <p:cNvGrpSpPr/>
              <p:nvPr/>
            </p:nvGrpSpPr>
            <p:grpSpPr>
              <a:xfrm>
                <a:off x="2525225" y="3731058"/>
                <a:ext cx="64321" cy="64544"/>
                <a:chOff x="2525225" y="3731058"/>
                <a:chExt cx="64321" cy="64544"/>
              </a:xfrm>
            </p:grpSpPr>
            <p:sp>
              <p:nvSpPr>
                <p:cNvPr id="4480" name="Google Shape;4480;p5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5" name="Shape 4485"/>
        <p:cNvGrpSpPr/>
        <p:nvPr/>
      </p:nvGrpSpPr>
      <p:grpSpPr>
        <a:xfrm>
          <a:off x="0" y="0"/>
          <a:ext cx="0" cy="0"/>
          <a:chOff x="0" y="0"/>
          <a:chExt cx="0" cy="0"/>
        </a:xfrm>
      </p:grpSpPr>
      <p:grpSp>
        <p:nvGrpSpPr>
          <p:cNvPr id="4486" name="Google Shape;4486;p57"/>
          <p:cNvGrpSpPr/>
          <p:nvPr/>
        </p:nvGrpSpPr>
        <p:grpSpPr>
          <a:xfrm>
            <a:off x="5780153" y="1859606"/>
            <a:ext cx="671400" cy="674856"/>
            <a:chOff x="5780148" y="1859605"/>
            <a:chExt cx="671400" cy="674856"/>
          </a:xfrm>
        </p:grpSpPr>
        <p:sp>
          <p:nvSpPr>
            <p:cNvPr id="4487" name="Google Shape;4487;p57"/>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7"/>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7"/>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7"/>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1" name="Google Shape;4491;p57"/>
          <p:cNvGrpSpPr/>
          <p:nvPr/>
        </p:nvGrpSpPr>
        <p:grpSpPr>
          <a:xfrm>
            <a:off x="716996" y="971307"/>
            <a:ext cx="845921" cy="690752"/>
            <a:chOff x="732428" y="1198513"/>
            <a:chExt cx="845921" cy="690752"/>
          </a:xfrm>
        </p:grpSpPr>
        <p:grpSp>
          <p:nvGrpSpPr>
            <p:cNvPr id="4492" name="Google Shape;4492;p57"/>
            <p:cNvGrpSpPr/>
            <p:nvPr/>
          </p:nvGrpSpPr>
          <p:grpSpPr>
            <a:xfrm>
              <a:off x="823030" y="1198513"/>
              <a:ext cx="755319" cy="690752"/>
              <a:chOff x="823030" y="1198513"/>
              <a:chExt cx="755319" cy="690752"/>
            </a:xfrm>
          </p:grpSpPr>
          <p:sp>
            <p:nvSpPr>
              <p:cNvPr id="4493" name="Google Shape;4493;p5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57"/>
            <p:cNvGrpSpPr/>
            <p:nvPr/>
          </p:nvGrpSpPr>
          <p:grpSpPr>
            <a:xfrm>
              <a:off x="732428" y="1239937"/>
              <a:ext cx="739912" cy="607886"/>
              <a:chOff x="732428" y="1239937"/>
              <a:chExt cx="739912" cy="607886"/>
            </a:xfrm>
          </p:grpSpPr>
          <p:sp>
            <p:nvSpPr>
              <p:cNvPr id="4496" name="Google Shape;4496;p5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57"/>
            <p:cNvGrpSpPr/>
            <p:nvPr/>
          </p:nvGrpSpPr>
          <p:grpSpPr>
            <a:xfrm>
              <a:off x="732428" y="1277018"/>
              <a:ext cx="702832" cy="533758"/>
              <a:chOff x="732428" y="1277018"/>
              <a:chExt cx="702832" cy="533758"/>
            </a:xfrm>
          </p:grpSpPr>
          <p:sp>
            <p:nvSpPr>
              <p:cNvPr id="4499" name="Google Shape;4499;p5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57"/>
            <p:cNvGrpSpPr/>
            <p:nvPr/>
          </p:nvGrpSpPr>
          <p:grpSpPr>
            <a:xfrm>
              <a:off x="931170" y="1306653"/>
              <a:ext cx="647179" cy="474455"/>
              <a:chOff x="931170" y="1306653"/>
              <a:chExt cx="647179" cy="474455"/>
            </a:xfrm>
          </p:grpSpPr>
          <p:sp>
            <p:nvSpPr>
              <p:cNvPr id="4502" name="Google Shape;4502;p5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4" name="Google Shape;4504;p5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57"/>
          <p:cNvGrpSpPr/>
          <p:nvPr/>
        </p:nvGrpSpPr>
        <p:grpSpPr>
          <a:xfrm>
            <a:off x="3948605" y="971313"/>
            <a:ext cx="634656" cy="699982"/>
            <a:chOff x="5985650" y="2860025"/>
            <a:chExt cx="1396075" cy="1539775"/>
          </a:xfrm>
        </p:grpSpPr>
        <p:sp>
          <p:nvSpPr>
            <p:cNvPr id="4506" name="Google Shape;4506;p5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5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5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5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5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5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5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57"/>
          <p:cNvGrpSpPr/>
          <p:nvPr/>
        </p:nvGrpSpPr>
        <p:grpSpPr>
          <a:xfrm>
            <a:off x="4704254" y="971307"/>
            <a:ext cx="725845" cy="699975"/>
            <a:chOff x="4249973" y="1201875"/>
            <a:chExt cx="1958568" cy="1888762"/>
          </a:xfrm>
        </p:grpSpPr>
        <p:sp>
          <p:nvSpPr>
            <p:cNvPr id="4539" name="Google Shape;4539;p5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0" name="Google Shape;4540;p57"/>
            <p:cNvGrpSpPr/>
            <p:nvPr/>
          </p:nvGrpSpPr>
          <p:grpSpPr>
            <a:xfrm>
              <a:off x="5853086" y="1789142"/>
              <a:ext cx="355454" cy="1048099"/>
              <a:chOff x="5576108" y="2016725"/>
              <a:chExt cx="565200" cy="1666560"/>
            </a:xfrm>
          </p:grpSpPr>
          <p:sp>
            <p:nvSpPr>
              <p:cNvPr id="4541" name="Google Shape;4541;p5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42" name="Google Shape;4542;p5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3" name="Google Shape;4543;p57"/>
            <p:cNvGrpSpPr/>
            <p:nvPr/>
          </p:nvGrpSpPr>
          <p:grpSpPr>
            <a:xfrm>
              <a:off x="4869455" y="2691676"/>
              <a:ext cx="1013897" cy="398961"/>
              <a:chOff x="4012057" y="3451825"/>
              <a:chExt cx="1612175" cy="634379"/>
            </a:xfrm>
          </p:grpSpPr>
          <p:sp>
            <p:nvSpPr>
              <p:cNvPr id="4544" name="Google Shape;4544;p5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45" name="Google Shape;4545;p5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57"/>
            <p:cNvGrpSpPr/>
            <p:nvPr/>
          </p:nvGrpSpPr>
          <p:grpSpPr>
            <a:xfrm>
              <a:off x="4276937" y="2155961"/>
              <a:ext cx="651965" cy="891358"/>
              <a:chOff x="3069908" y="2599997"/>
              <a:chExt cx="1036675" cy="1417328"/>
            </a:xfrm>
          </p:grpSpPr>
          <p:sp>
            <p:nvSpPr>
              <p:cNvPr id="4547" name="Google Shape;4547;p5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48" name="Google Shape;4548;p5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9" name="Google Shape;4549;p57"/>
            <p:cNvGrpSpPr/>
            <p:nvPr/>
          </p:nvGrpSpPr>
          <p:grpSpPr>
            <a:xfrm>
              <a:off x="5054918" y="1201875"/>
              <a:ext cx="999548" cy="602711"/>
              <a:chOff x="4306958" y="1082925"/>
              <a:chExt cx="1589359" cy="958358"/>
            </a:xfrm>
          </p:grpSpPr>
          <p:sp>
            <p:nvSpPr>
              <p:cNvPr id="4550" name="Google Shape;4550;p5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51" name="Google Shape;4551;p5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2" name="Google Shape;4552;p57"/>
            <p:cNvGrpSpPr/>
            <p:nvPr/>
          </p:nvGrpSpPr>
          <p:grpSpPr>
            <a:xfrm>
              <a:off x="4249973" y="1303451"/>
              <a:ext cx="799317" cy="841334"/>
              <a:chOff x="3027033" y="1244439"/>
              <a:chExt cx="1270977" cy="1337786"/>
            </a:xfrm>
          </p:grpSpPr>
          <p:sp>
            <p:nvSpPr>
              <p:cNvPr id="4553" name="Google Shape;4553;p5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554" name="Google Shape;4554;p5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55" name="Google Shape;4555;p57"/>
          <p:cNvGrpSpPr/>
          <p:nvPr/>
        </p:nvGrpSpPr>
        <p:grpSpPr>
          <a:xfrm>
            <a:off x="4057119" y="1858087"/>
            <a:ext cx="750769" cy="683784"/>
            <a:chOff x="4204684" y="2104422"/>
            <a:chExt cx="699822" cy="637382"/>
          </a:xfrm>
        </p:grpSpPr>
        <p:grpSp>
          <p:nvGrpSpPr>
            <p:cNvPr id="4556" name="Google Shape;4556;p57"/>
            <p:cNvGrpSpPr/>
            <p:nvPr/>
          </p:nvGrpSpPr>
          <p:grpSpPr>
            <a:xfrm>
              <a:off x="4204684" y="2430067"/>
              <a:ext cx="342957" cy="311738"/>
              <a:chOff x="4204684" y="2430067"/>
              <a:chExt cx="342957" cy="311738"/>
            </a:xfrm>
          </p:grpSpPr>
          <p:sp>
            <p:nvSpPr>
              <p:cNvPr id="4557" name="Google Shape;4557;p5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9" name="Google Shape;4559;p57"/>
            <p:cNvGrpSpPr/>
            <p:nvPr/>
          </p:nvGrpSpPr>
          <p:grpSpPr>
            <a:xfrm>
              <a:off x="4561586" y="2430067"/>
              <a:ext cx="342920" cy="311738"/>
              <a:chOff x="4561586" y="2430067"/>
              <a:chExt cx="342920" cy="311738"/>
            </a:xfrm>
          </p:grpSpPr>
          <p:sp>
            <p:nvSpPr>
              <p:cNvPr id="4560" name="Google Shape;4560;p5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5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57"/>
            <p:cNvGrpSpPr/>
            <p:nvPr/>
          </p:nvGrpSpPr>
          <p:grpSpPr>
            <a:xfrm>
              <a:off x="4561586" y="2104422"/>
              <a:ext cx="342920" cy="311738"/>
              <a:chOff x="4561586" y="2104422"/>
              <a:chExt cx="342920" cy="311738"/>
            </a:xfrm>
          </p:grpSpPr>
          <p:sp>
            <p:nvSpPr>
              <p:cNvPr id="4563" name="Google Shape;4563;p5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57"/>
            <p:cNvGrpSpPr/>
            <p:nvPr/>
          </p:nvGrpSpPr>
          <p:grpSpPr>
            <a:xfrm>
              <a:off x="4204684" y="2104422"/>
              <a:ext cx="342957" cy="311664"/>
              <a:chOff x="4204684" y="2104422"/>
              <a:chExt cx="342957" cy="311664"/>
            </a:xfrm>
          </p:grpSpPr>
          <p:sp>
            <p:nvSpPr>
              <p:cNvPr id="4566" name="Google Shape;4566;p5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68" name="Google Shape;4568;p57"/>
          <p:cNvGrpSpPr/>
          <p:nvPr/>
        </p:nvGrpSpPr>
        <p:grpSpPr>
          <a:xfrm>
            <a:off x="5521552" y="971301"/>
            <a:ext cx="660591" cy="688867"/>
            <a:chOff x="5830645" y="1267368"/>
            <a:chExt cx="530340" cy="553040"/>
          </a:xfrm>
        </p:grpSpPr>
        <p:sp>
          <p:nvSpPr>
            <p:cNvPr id="4569" name="Google Shape;4569;p5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0" name="Google Shape;4570;p57"/>
            <p:cNvGrpSpPr/>
            <p:nvPr/>
          </p:nvGrpSpPr>
          <p:grpSpPr>
            <a:xfrm>
              <a:off x="5830645" y="1267368"/>
              <a:ext cx="259743" cy="269909"/>
              <a:chOff x="5830645" y="1267368"/>
              <a:chExt cx="259743" cy="269909"/>
            </a:xfrm>
          </p:grpSpPr>
          <p:sp>
            <p:nvSpPr>
              <p:cNvPr id="4571" name="Google Shape;4571;p5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3" name="Google Shape;4573;p57"/>
            <p:cNvGrpSpPr/>
            <p:nvPr/>
          </p:nvGrpSpPr>
          <p:grpSpPr>
            <a:xfrm>
              <a:off x="6101293" y="1267368"/>
              <a:ext cx="259692" cy="269909"/>
              <a:chOff x="6101293" y="1267368"/>
              <a:chExt cx="259692" cy="269909"/>
            </a:xfrm>
          </p:grpSpPr>
          <p:sp>
            <p:nvSpPr>
              <p:cNvPr id="4574" name="Google Shape;4574;p5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6" name="Google Shape;4576;p57"/>
            <p:cNvGrpSpPr/>
            <p:nvPr/>
          </p:nvGrpSpPr>
          <p:grpSpPr>
            <a:xfrm>
              <a:off x="5830645" y="1550500"/>
              <a:ext cx="259692" cy="269909"/>
              <a:chOff x="5830645" y="1550500"/>
              <a:chExt cx="259692" cy="269909"/>
            </a:xfrm>
          </p:grpSpPr>
          <p:sp>
            <p:nvSpPr>
              <p:cNvPr id="4577" name="Google Shape;4577;p5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57"/>
            <p:cNvGrpSpPr/>
            <p:nvPr/>
          </p:nvGrpSpPr>
          <p:grpSpPr>
            <a:xfrm>
              <a:off x="6101293" y="1550500"/>
              <a:ext cx="259692" cy="269909"/>
              <a:chOff x="6101293" y="1550500"/>
              <a:chExt cx="259692" cy="269909"/>
            </a:xfrm>
          </p:grpSpPr>
          <p:sp>
            <p:nvSpPr>
              <p:cNvPr id="4580" name="Google Shape;4580;p5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82" name="Google Shape;4582;p57"/>
          <p:cNvGrpSpPr/>
          <p:nvPr/>
        </p:nvGrpSpPr>
        <p:grpSpPr>
          <a:xfrm>
            <a:off x="723705" y="1861761"/>
            <a:ext cx="697154" cy="679574"/>
            <a:chOff x="2679875" y="2361475"/>
            <a:chExt cx="780425" cy="760575"/>
          </a:xfrm>
        </p:grpSpPr>
        <p:sp>
          <p:nvSpPr>
            <p:cNvPr id="4583" name="Google Shape;4583;p5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57"/>
          <p:cNvGrpSpPr/>
          <p:nvPr/>
        </p:nvGrpSpPr>
        <p:grpSpPr>
          <a:xfrm>
            <a:off x="3122864" y="971353"/>
            <a:ext cx="735829" cy="684547"/>
            <a:chOff x="3351965" y="1148808"/>
            <a:chExt cx="750770" cy="698375"/>
          </a:xfrm>
        </p:grpSpPr>
        <p:grpSp>
          <p:nvGrpSpPr>
            <p:cNvPr id="4590" name="Google Shape;4590;p57"/>
            <p:cNvGrpSpPr/>
            <p:nvPr/>
          </p:nvGrpSpPr>
          <p:grpSpPr>
            <a:xfrm>
              <a:off x="3586796" y="1148808"/>
              <a:ext cx="294857" cy="286830"/>
              <a:chOff x="3750225" y="1774000"/>
              <a:chExt cx="149575" cy="145525"/>
            </a:xfrm>
          </p:grpSpPr>
          <p:sp>
            <p:nvSpPr>
              <p:cNvPr id="4591" name="Google Shape;4591;p5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5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57"/>
            <p:cNvGrpSpPr/>
            <p:nvPr/>
          </p:nvGrpSpPr>
          <p:grpSpPr>
            <a:xfrm>
              <a:off x="3779245" y="1375768"/>
              <a:ext cx="323490" cy="286978"/>
              <a:chOff x="3847850" y="1889150"/>
              <a:chExt cx="164100" cy="145600"/>
            </a:xfrm>
          </p:grpSpPr>
          <p:sp>
            <p:nvSpPr>
              <p:cNvPr id="4594" name="Google Shape;4594;p5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57"/>
            <p:cNvGrpSpPr/>
            <p:nvPr/>
          </p:nvGrpSpPr>
          <p:grpSpPr>
            <a:xfrm>
              <a:off x="3351965" y="1330435"/>
              <a:ext cx="295449" cy="285401"/>
              <a:chOff x="3631100" y="1866150"/>
              <a:chExt cx="149875" cy="144800"/>
            </a:xfrm>
          </p:grpSpPr>
          <p:sp>
            <p:nvSpPr>
              <p:cNvPr id="4597" name="Google Shape;4597;p5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57"/>
            <p:cNvGrpSpPr/>
            <p:nvPr/>
          </p:nvGrpSpPr>
          <p:grpSpPr>
            <a:xfrm>
              <a:off x="3548208" y="1560352"/>
              <a:ext cx="294808" cy="286830"/>
              <a:chOff x="3730650" y="1982800"/>
              <a:chExt cx="149550" cy="145525"/>
            </a:xfrm>
          </p:grpSpPr>
          <p:sp>
            <p:nvSpPr>
              <p:cNvPr id="4600" name="Google Shape;4600;p5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02" name="Google Shape;4602;p57"/>
          <p:cNvGrpSpPr/>
          <p:nvPr/>
        </p:nvGrpSpPr>
        <p:grpSpPr>
          <a:xfrm>
            <a:off x="7624517" y="971307"/>
            <a:ext cx="804565" cy="677795"/>
            <a:chOff x="7636443" y="1204988"/>
            <a:chExt cx="804565" cy="677795"/>
          </a:xfrm>
        </p:grpSpPr>
        <p:grpSp>
          <p:nvGrpSpPr>
            <p:cNvPr id="4603" name="Google Shape;4603;p57"/>
            <p:cNvGrpSpPr/>
            <p:nvPr/>
          </p:nvGrpSpPr>
          <p:grpSpPr>
            <a:xfrm>
              <a:off x="7636443" y="1509705"/>
              <a:ext cx="804565" cy="373078"/>
              <a:chOff x="7636443" y="1509705"/>
              <a:chExt cx="804565" cy="373078"/>
            </a:xfrm>
          </p:grpSpPr>
          <p:sp>
            <p:nvSpPr>
              <p:cNvPr id="4604" name="Google Shape;4604;p5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57"/>
            <p:cNvGrpSpPr/>
            <p:nvPr/>
          </p:nvGrpSpPr>
          <p:grpSpPr>
            <a:xfrm>
              <a:off x="7636443" y="1408133"/>
              <a:ext cx="804565" cy="373078"/>
              <a:chOff x="7636443" y="1408133"/>
              <a:chExt cx="804565" cy="373078"/>
            </a:xfrm>
          </p:grpSpPr>
          <p:sp>
            <p:nvSpPr>
              <p:cNvPr id="4607" name="Google Shape;4607;p5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57"/>
            <p:cNvGrpSpPr/>
            <p:nvPr/>
          </p:nvGrpSpPr>
          <p:grpSpPr>
            <a:xfrm>
              <a:off x="7636443" y="1306560"/>
              <a:ext cx="804565" cy="373078"/>
              <a:chOff x="7636443" y="1306560"/>
              <a:chExt cx="804565" cy="373078"/>
            </a:xfrm>
          </p:grpSpPr>
          <p:sp>
            <p:nvSpPr>
              <p:cNvPr id="4610" name="Google Shape;4610;p5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5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57"/>
            <p:cNvGrpSpPr/>
            <p:nvPr/>
          </p:nvGrpSpPr>
          <p:grpSpPr>
            <a:xfrm>
              <a:off x="7636443" y="1204988"/>
              <a:ext cx="804565" cy="373078"/>
              <a:chOff x="7636443" y="1204988"/>
              <a:chExt cx="804565" cy="373078"/>
            </a:xfrm>
          </p:grpSpPr>
          <p:sp>
            <p:nvSpPr>
              <p:cNvPr id="4613" name="Google Shape;4613;p5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5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5" name="Google Shape;4615;p57"/>
          <p:cNvGrpSpPr/>
          <p:nvPr/>
        </p:nvGrpSpPr>
        <p:grpSpPr>
          <a:xfrm>
            <a:off x="4963363" y="1878721"/>
            <a:ext cx="661339" cy="661188"/>
            <a:chOff x="3990000" y="975400"/>
            <a:chExt cx="3934200" cy="3933300"/>
          </a:xfrm>
        </p:grpSpPr>
        <p:sp>
          <p:nvSpPr>
            <p:cNvPr id="4616" name="Google Shape;4616;p5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5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5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5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57"/>
          <p:cNvGrpSpPr/>
          <p:nvPr/>
        </p:nvGrpSpPr>
        <p:grpSpPr>
          <a:xfrm>
            <a:off x="6607011" y="1857359"/>
            <a:ext cx="868881" cy="684241"/>
            <a:chOff x="6598259" y="2078634"/>
            <a:chExt cx="868881" cy="684241"/>
          </a:xfrm>
        </p:grpSpPr>
        <p:sp>
          <p:nvSpPr>
            <p:cNvPr id="4621" name="Google Shape;4621;p5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5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5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5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5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5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7" name="Google Shape;4627;p57"/>
            <p:cNvGrpSpPr/>
            <p:nvPr/>
          </p:nvGrpSpPr>
          <p:grpSpPr>
            <a:xfrm>
              <a:off x="6808175" y="2078634"/>
              <a:ext cx="452229" cy="684241"/>
              <a:chOff x="6808175" y="2078634"/>
              <a:chExt cx="452229" cy="684241"/>
            </a:xfrm>
          </p:grpSpPr>
          <p:sp>
            <p:nvSpPr>
              <p:cNvPr id="4628" name="Google Shape;4628;p5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5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5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5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5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5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4" name="Google Shape;4634;p57"/>
              <p:cNvGrpSpPr/>
              <p:nvPr/>
            </p:nvGrpSpPr>
            <p:grpSpPr>
              <a:xfrm>
                <a:off x="6821586" y="2078634"/>
                <a:ext cx="426871" cy="684241"/>
                <a:chOff x="6821586" y="2078634"/>
                <a:chExt cx="426871" cy="684241"/>
              </a:xfrm>
            </p:grpSpPr>
            <p:grpSp>
              <p:nvGrpSpPr>
                <p:cNvPr id="4635" name="Google Shape;4635;p57"/>
                <p:cNvGrpSpPr/>
                <p:nvPr/>
              </p:nvGrpSpPr>
              <p:grpSpPr>
                <a:xfrm>
                  <a:off x="6821586" y="2078634"/>
                  <a:ext cx="426871" cy="684241"/>
                  <a:chOff x="6821586" y="2078634"/>
                  <a:chExt cx="426871" cy="684241"/>
                </a:xfrm>
              </p:grpSpPr>
              <p:sp>
                <p:nvSpPr>
                  <p:cNvPr id="4636" name="Google Shape;4636;p5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5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5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5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5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5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5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5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5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5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5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5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5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5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5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5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5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5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5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5" name="Google Shape;4655;p5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5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5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5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5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5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61" name="Google Shape;4661;p57"/>
          <p:cNvGrpSpPr/>
          <p:nvPr/>
        </p:nvGrpSpPr>
        <p:grpSpPr>
          <a:xfrm>
            <a:off x="716994" y="3531369"/>
            <a:ext cx="1340789" cy="640830"/>
            <a:chOff x="238125" y="1151100"/>
            <a:chExt cx="7139450" cy="3412300"/>
          </a:xfrm>
        </p:grpSpPr>
        <p:sp>
          <p:nvSpPr>
            <p:cNvPr id="4662" name="Google Shape;4662;p5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5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5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5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5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5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5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5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5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5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5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5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4" name="Google Shape;4674;p57"/>
          <p:cNvGrpSpPr/>
          <p:nvPr/>
        </p:nvGrpSpPr>
        <p:grpSpPr>
          <a:xfrm>
            <a:off x="5584217" y="2734650"/>
            <a:ext cx="985357" cy="585764"/>
            <a:chOff x="5145061" y="2881789"/>
            <a:chExt cx="1107641" cy="658458"/>
          </a:xfrm>
        </p:grpSpPr>
        <p:grpSp>
          <p:nvGrpSpPr>
            <p:cNvPr id="4675" name="Google Shape;4675;p57"/>
            <p:cNvGrpSpPr/>
            <p:nvPr/>
          </p:nvGrpSpPr>
          <p:grpSpPr>
            <a:xfrm>
              <a:off x="5722989" y="3244587"/>
              <a:ext cx="529713" cy="295659"/>
              <a:chOff x="5722989" y="3244587"/>
              <a:chExt cx="529713" cy="295659"/>
            </a:xfrm>
          </p:grpSpPr>
          <p:sp>
            <p:nvSpPr>
              <p:cNvPr id="4676" name="Google Shape;4676;p5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77" name="Google Shape;4677;p5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78" name="Google Shape;4678;p57"/>
            <p:cNvGrpSpPr/>
            <p:nvPr/>
          </p:nvGrpSpPr>
          <p:grpSpPr>
            <a:xfrm>
              <a:off x="5145061" y="3244587"/>
              <a:ext cx="536807" cy="295659"/>
              <a:chOff x="5145061" y="3244587"/>
              <a:chExt cx="536807" cy="295659"/>
            </a:xfrm>
          </p:grpSpPr>
          <p:sp>
            <p:nvSpPr>
              <p:cNvPr id="4679" name="Google Shape;4679;p5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80" name="Google Shape;4680;p5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81" name="Google Shape;4681;p57"/>
            <p:cNvGrpSpPr/>
            <p:nvPr/>
          </p:nvGrpSpPr>
          <p:grpSpPr>
            <a:xfrm>
              <a:off x="5341327" y="2898245"/>
              <a:ext cx="532309" cy="614891"/>
              <a:chOff x="5341327" y="2898245"/>
              <a:chExt cx="532309" cy="614891"/>
            </a:xfrm>
          </p:grpSpPr>
          <p:sp>
            <p:nvSpPr>
              <p:cNvPr id="4682" name="Google Shape;4682;p5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83" name="Google Shape;4683;p5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684" name="Google Shape;4684;p57"/>
            <p:cNvGrpSpPr/>
            <p:nvPr/>
          </p:nvGrpSpPr>
          <p:grpSpPr>
            <a:xfrm>
              <a:off x="5532290" y="2881789"/>
              <a:ext cx="620516" cy="305456"/>
              <a:chOff x="5532290" y="2881789"/>
              <a:chExt cx="620516" cy="305456"/>
            </a:xfrm>
          </p:grpSpPr>
          <p:sp>
            <p:nvSpPr>
              <p:cNvPr id="4685" name="Google Shape;4685;p5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686" name="Google Shape;4686;p5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687" name="Google Shape;4687;p57"/>
          <p:cNvGrpSpPr/>
          <p:nvPr/>
        </p:nvGrpSpPr>
        <p:grpSpPr>
          <a:xfrm>
            <a:off x="8163140" y="3526708"/>
            <a:ext cx="269068" cy="645491"/>
            <a:chOff x="7026852" y="3311869"/>
            <a:chExt cx="434331" cy="1041954"/>
          </a:xfrm>
        </p:grpSpPr>
        <p:sp>
          <p:nvSpPr>
            <p:cNvPr id="4688" name="Google Shape;4688;p5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5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5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57"/>
          <p:cNvGrpSpPr/>
          <p:nvPr/>
        </p:nvGrpSpPr>
        <p:grpSpPr>
          <a:xfrm>
            <a:off x="6179721" y="3565945"/>
            <a:ext cx="293882" cy="293836"/>
            <a:chOff x="4873519" y="3311869"/>
            <a:chExt cx="499374" cy="499296"/>
          </a:xfrm>
        </p:grpSpPr>
        <p:sp>
          <p:nvSpPr>
            <p:cNvPr id="4692" name="Google Shape;4692;p5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5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57"/>
          <p:cNvGrpSpPr/>
          <p:nvPr/>
        </p:nvGrpSpPr>
        <p:grpSpPr>
          <a:xfrm>
            <a:off x="6179721" y="3878317"/>
            <a:ext cx="293882" cy="293882"/>
            <a:chOff x="4873519" y="3875839"/>
            <a:chExt cx="499374" cy="499374"/>
          </a:xfrm>
        </p:grpSpPr>
        <p:sp>
          <p:nvSpPr>
            <p:cNvPr id="4695" name="Google Shape;4695;p5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5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57"/>
          <p:cNvGrpSpPr/>
          <p:nvPr/>
        </p:nvGrpSpPr>
        <p:grpSpPr>
          <a:xfrm>
            <a:off x="2410248" y="1850269"/>
            <a:ext cx="698104" cy="698208"/>
            <a:chOff x="2565073" y="2075876"/>
            <a:chExt cx="672482" cy="672518"/>
          </a:xfrm>
        </p:grpSpPr>
        <p:sp>
          <p:nvSpPr>
            <p:cNvPr id="4698" name="Google Shape;4698;p5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5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5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5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5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5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4" name="Google Shape;4704;p57"/>
          <p:cNvGrpSpPr/>
          <p:nvPr/>
        </p:nvGrpSpPr>
        <p:grpSpPr>
          <a:xfrm>
            <a:off x="5633660" y="3534870"/>
            <a:ext cx="438354" cy="637329"/>
            <a:chOff x="1697726" y="3244179"/>
            <a:chExt cx="788124" cy="1146069"/>
          </a:xfrm>
        </p:grpSpPr>
        <p:sp>
          <p:nvSpPr>
            <p:cNvPr id="4705" name="Google Shape;4705;p5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5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7" name="Google Shape;4707;p57"/>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08" name="Google Shape;4708;p57"/>
          <p:cNvGrpSpPr/>
          <p:nvPr/>
        </p:nvGrpSpPr>
        <p:grpSpPr>
          <a:xfrm>
            <a:off x="7634874" y="1863232"/>
            <a:ext cx="799565" cy="670282"/>
            <a:chOff x="7617850" y="2063282"/>
            <a:chExt cx="799565" cy="670282"/>
          </a:xfrm>
        </p:grpSpPr>
        <p:cxnSp>
          <p:nvCxnSpPr>
            <p:cNvPr id="4709" name="Google Shape;4709;p5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10" name="Google Shape;4710;p5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11" name="Google Shape;4711;p5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12" name="Google Shape;4712;p5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713" name="Google Shape;4713;p5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714" name="Google Shape;4714;p5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715" name="Google Shape;4715;p57"/>
            <p:cNvGrpSpPr/>
            <p:nvPr/>
          </p:nvGrpSpPr>
          <p:grpSpPr>
            <a:xfrm>
              <a:off x="7734309" y="2063282"/>
              <a:ext cx="570957" cy="620095"/>
              <a:chOff x="7734309" y="2063282"/>
              <a:chExt cx="570957" cy="620095"/>
            </a:xfrm>
          </p:grpSpPr>
          <p:grpSp>
            <p:nvGrpSpPr>
              <p:cNvPr id="4716" name="Google Shape;4716;p57"/>
              <p:cNvGrpSpPr/>
              <p:nvPr/>
            </p:nvGrpSpPr>
            <p:grpSpPr>
              <a:xfrm>
                <a:off x="8031573" y="2063282"/>
                <a:ext cx="273693" cy="620095"/>
                <a:chOff x="8031573" y="2063282"/>
                <a:chExt cx="273693" cy="620095"/>
              </a:xfrm>
            </p:grpSpPr>
            <p:sp>
              <p:nvSpPr>
                <p:cNvPr id="4717" name="Google Shape;4717;p5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5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5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5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57"/>
              <p:cNvGrpSpPr/>
              <p:nvPr/>
            </p:nvGrpSpPr>
            <p:grpSpPr>
              <a:xfrm flipH="1">
                <a:off x="7734309" y="2063282"/>
                <a:ext cx="273693" cy="620095"/>
                <a:chOff x="8031573" y="2063282"/>
                <a:chExt cx="273693" cy="620095"/>
              </a:xfrm>
            </p:grpSpPr>
            <p:sp>
              <p:nvSpPr>
                <p:cNvPr id="4722" name="Google Shape;4722;p5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5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5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5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726" name="Google Shape;4726;p57"/>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57"/>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8" name="Google Shape;4728;p57"/>
          <p:cNvGrpSpPr/>
          <p:nvPr/>
        </p:nvGrpSpPr>
        <p:grpSpPr>
          <a:xfrm>
            <a:off x="7821480" y="2716716"/>
            <a:ext cx="602567" cy="601884"/>
            <a:chOff x="1186975" y="238125"/>
            <a:chExt cx="5244275" cy="5238325"/>
          </a:xfrm>
        </p:grpSpPr>
        <p:sp>
          <p:nvSpPr>
            <p:cNvPr id="4729" name="Google Shape;4729;p5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5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5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5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57"/>
          <p:cNvGrpSpPr/>
          <p:nvPr/>
        </p:nvGrpSpPr>
        <p:grpSpPr>
          <a:xfrm>
            <a:off x="3264218" y="1856199"/>
            <a:ext cx="651848" cy="687338"/>
            <a:chOff x="3400515" y="2056248"/>
            <a:chExt cx="698134" cy="735987"/>
          </a:xfrm>
        </p:grpSpPr>
        <p:grpSp>
          <p:nvGrpSpPr>
            <p:cNvPr id="4734" name="Google Shape;4734;p57"/>
            <p:cNvGrpSpPr/>
            <p:nvPr/>
          </p:nvGrpSpPr>
          <p:grpSpPr>
            <a:xfrm>
              <a:off x="3400515" y="2283913"/>
              <a:ext cx="312919" cy="219900"/>
              <a:chOff x="3400515" y="2283913"/>
              <a:chExt cx="312919" cy="219900"/>
            </a:xfrm>
          </p:grpSpPr>
          <p:sp>
            <p:nvSpPr>
              <p:cNvPr id="4735" name="Google Shape;4735;p5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36" name="Google Shape;4736;p5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737" name="Google Shape;4737;p57"/>
            <p:cNvGrpSpPr/>
            <p:nvPr/>
          </p:nvGrpSpPr>
          <p:grpSpPr>
            <a:xfrm>
              <a:off x="3547823" y="2461089"/>
              <a:ext cx="219900" cy="331146"/>
              <a:chOff x="3547823" y="2461089"/>
              <a:chExt cx="219900" cy="331146"/>
            </a:xfrm>
          </p:grpSpPr>
          <p:sp>
            <p:nvSpPr>
              <p:cNvPr id="4738" name="Google Shape;4738;p5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39" name="Google Shape;4739;p5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740" name="Google Shape;4740;p57"/>
            <p:cNvGrpSpPr/>
            <p:nvPr/>
          </p:nvGrpSpPr>
          <p:grpSpPr>
            <a:xfrm>
              <a:off x="3734138" y="2461089"/>
              <a:ext cx="219900" cy="331146"/>
              <a:chOff x="3734138" y="2461089"/>
              <a:chExt cx="219900" cy="331146"/>
            </a:xfrm>
          </p:grpSpPr>
          <p:sp>
            <p:nvSpPr>
              <p:cNvPr id="4741" name="Google Shape;4741;p5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42" name="Google Shape;4742;p5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743" name="Google Shape;4743;p57"/>
            <p:cNvGrpSpPr/>
            <p:nvPr/>
          </p:nvGrpSpPr>
          <p:grpSpPr>
            <a:xfrm>
              <a:off x="3787560" y="2281742"/>
              <a:ext cx="311089" cy="219900"/>
              <a:chOff x="3787560" y="2281742"/>
              <a:chExt cx="311089" cy="219900"/>
            </a:xfrm>
          </p:grpSpPr>
          <p:sp>
            <p:nvSpPr>
              <p:cNvPr id="4744" name="Google Shape;4744;p5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745" name="Google Shape;4745;p5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746" name="Google Shape;4746;p57"/>
            <p:cNvGrpSpPr/>
            <p:nvPr/>
          </p:nvGrpSpPr>
          <p:grpSpPr>
            <a:xfrm>
              <a:off x="3637290" y="2056248"/>
              <a:ext cx="219900" cy="330736"/>
              <a:chOff x="3637290" y="2056248"/>
              <a:chExt cx="219900" cy="330736"/>
            </a:xfrm>
          </p:grpSpPr>
          <p:sp>
            <p:nvSpPr>
              <p:cNvPr id="4747" name="Google Shape;4747;p5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748" name="Google Shape;4748;p5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49" name="Google Shape;4749;p57"/>
          <p:cNvGrpSpPr/>
          <p:nvPr/>
        </p:nvGrpSpPr>
        <p:grpSpPr>
          <a:xfrm>
            <a:off x="2555923" y="2726206"/>
            <a:ext cx="1268144" cy="592394"/>
            <a:chOff x="238125" y="1188750"/>
            <a:chExt cx="7140450" cy="3335550"/>
          </a:xfrm>
        </p:grpSpPr>
        <p:sp>
          <p:nvSpPr>
            <p:cNvPr id="4750" name="Google Shape;4750;p5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5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5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5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5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5" name="Google Shape;4755;p57"/>
          <p:cNvGrpSpPr/>
          <p:nvPr/>
        </p:nvGrpSpPr>
        <p:grpSpPr>
          <a:xfrm>
            <a:off x="6663824" y="2728360"/>
            <a:ext cx="1053944" cy="590147"/>
            <a:chOff x="238125" y="1335475"/>
            <a:chExt cx="5418735" cy="3034175"/>
          </a:xfrm>
        </p:grpSpPr>
        <p:sp>
          <p:nvSpPr>
            <p:cNvPr id="4756" name="Google Shape;4756;p5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5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5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9" name="Google Shape;4759;p57"/>
          <p:cNvGrpSpPr/>
          <p:nvPr/>
        </p:nvGrpSpPr>
        <p:grpSpPr>
          <a:xfrm>
            <a:off x="4094633" y="3533260"/>
            <a:ext cx="1268207" cy="638939"/>
            <a:chOff x="3967651" y="3645904"/>
            <a:chExt cx="1479304" cy="745292"/>
          </a:xfrm>
        </p:grpSpPr>
        <p:grpSp>
          <p:nvGrpSpPr>
            <p:cNvPr id="4760" name="Google Shape;4760;p57"/>
            <p:cNvGrpSpPr/>
            <p:nvPr/>
          </p:nvGrpSpPr>
          <p:grpSpPr>
            <a:xfrm>
              <a:off x="3967651" y="4009026"/>
              <a:ext cx="1479304" cy="382170"/>
              <a:chOff x="3967651" y="4009026"/>
              <a:chExt cx="1479304" cy="382170"/>
            </a:xfrm>
          </p:grpSpPr>
          <p:grpSp>
            <p:nvGrpSpPr>
              <p:cNvPr id="4761" name="Google Shape;4761;p57"/>
              <p:cNvGrpSpPr/>
              <p:nvPr/>
            </p:nvGrpSpPr>
            <p:grpSpPr>
              <a:xfrm>
                <a:off x="4892216" y="4195630"/>
                <a:ext cx="554739" cy="195566"/>
                <a:chOff x="3604375" y="4892160"/>
                <a:chExt cx="1651500" cy="582215"/>
              </a:xfrm>
            </p:grpSpPr>
            <p:sp>
              <p:nvSpPr>
                <p:cNvPr id="4762" name="Google Shape;4762;p5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5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57"/>
              <p:cNvGrpSpPr/>
              <p:nvPr/>
            </p:nvGrpSpPr>
            <p:grpSpPr>
              <a:xfrm>
                <a:off x="3967651" y="4146303"/>
                <a:ext cx="579402" cy="244893"/>
                <a:chOff x="851875" y="4745310"/>
                <a:chExt cx="1724925" cy="729065"/>
              </a:xfrm>
            </p:grpSpPr>
            <p:sp>
              <p:nvSpPr>
                <p:cNvPr id="4765" name="Google Shape;4765;p5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7" name="Google Shape;4767;p57"/>
              <p:cNvGrpSpPr/>
              <p:nvPr/>
            </p:nvGrpSpPr>
            <p:grpSpPr>
              <a:xfrm>
                <a:off x="4460753" y="4009026"/>
                <a:ext cx="493110" cy="382170"/>
                <a:chOff x="2319875" y="4336625"/>
                <a:chExt cx="1468025" cy="1137750"/>
              </a:xfrm>
            </p:grpSpPr>
            <p:sp>
              <p:nvSpPr>
                <p:cNvPr id="4768" name="Google Shape;4768;p5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5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0" name="Google Shape;4770;p57"/>
            <p:cNvGrpSpPr/>
            <p:nvPr/>
          </p:nvGrpSpPr>
          <p:grpSpPr>
            <a:xfrm>
              <a:off x="4479443" y="3645904"/>
              <a:ext cx="455965" cy="388789"/>
              <a:chOff x="2957425" y="238100"/>
              <a:chExt cx="1910200" cy="1628775"/>
            </a:xfrm>
          </p:grpSpPr>
          <p:sp>
            <p:nvSpPr>
              <p:cNvPr id="4771" name="Google Shape;4771;p5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5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5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5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5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5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5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5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5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5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1" name="Google Shape;4781;p57"/>
          <p:cNvGrpSpPr/>
          <p:nvPr/>
        </p:nvGrpSpPr>
        <p:grpSpPr>
          <a:xfrm>
            <a:off x="2480746" y="3534460"/>
            <a:ext cx="1243128" cy="637739"/>
            <a:chOff x="2496310" y="3693351"/>
            <a:chExt cx="1342906" cy="688926"/>
          </a:xfrm>
        </p:grpSpPr>
        <p:grpSp>
          <p:nvGrpSpPr>
            <p:cNvPr id="4782" name="Google Shape;4782;p57"/>
            <p:cNvGrpSpPr/>
            <p:nvPr/>
          </p:nvGrpSpPr>
          <p:grpSpPr>
            <a:xfrm>
              <a:off x="2496310" y="3693351"/>
              <a:ext cx="1342906" cy="688875"/>
              <a:chOff x="2496310" y="3693351"/>
              <a:chExt cx="1342906" cy="688875"/>
            </a:xfrm>
          </p:grpSpPr>
          <p:sp>
            <p:nvSpPr>
              <p:cNvPr id="4783" name="Google Shape;4783;p5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5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5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5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5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5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9" name="Google Shape;4789;p57"/>
              <p:cNvCxnSpPr>
                <a:stCxn id="4787"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790" name="Google Shape;4790;p57"/>
              <p:cNvCxnSpPr>
                <a:stCxn id="4784"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791" name="Google Shape;4791;p57"/>
              <p:cNvCxnSpPr>
                <a:stCxn id="4785"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92" name="Google Shape;4792;p57"/>
              <p:cNvCxnSpPr>
                <a:stCxn id="4788"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793" name="Google Shape;4793;p57"/>
              <p:cNvCxnSpPr>
                <a:stCxn id="4786"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794" name="Google Shape;4794;p57"/>
            <p:cNvGrpSpPr/>
            <p:nvPr/>
          </p:nvGrpSpPr>
          <p:grpSpPr>
            <a:xfrm>
              <a:off x="2675275" y="3930557"/>
              <a:ext cx="1003306" cy="451719"/>
              <a:chOff x="2675275" y="4174282"/>
              <a:chExt cx="1003306" cy="451719"/>
            </a:xfrm>
          </p:grpSpPr>
          <p:sp>
            <p:nvSpPr>
              <p:cNvPr id="4795" name="Google Shape;4795;p5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5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5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8" name="Google Shape;4798;p57"/>
          <p:cNvGrpSpPr/>
          <p:nvPr/>
        </p:nvGrpSpPr>
        <p:grpSpPr>
          <a:xfrm>
            <a:off x="1654417" y="971307"/>
            <a:ext cx="574511" cy="874709"/>
            <a:chOff x="1715404" y="1112080"/>
            <a:chExt cx="642270" cy="977984"/>
          </a:xfrm>
        </p:grpSpPr>
        <p:grpSp>
          <p:nvGrpSpPr>
            <p:cNvPr id="4799" name="Google Shape;4799;p57"/>
            <p:cNvGrpSpPr/>
            <p:nvPr/>
          </p:nvGrpSpPr>
          <p:grpSpPr>
            <a:xfrm>
              <a:off x="1715404" y="1112080"/>
              <a:ext cx="642270" cy="977984"/>
              <a:chOff x="1715404" y="1112080"/>
              <a:chExt cx="642270" cy="977984"/>
            </a:xfrm>
          </p:grpSpPr>
          <p:sp>
            <p:nvSpPr>
              <p:cNvPr id="4800" name="Google Shape;4800;p5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5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2" name="Google Shape;4802;p57"/>
            <p:cNvGrpSpPr/>
            <p:nvPr/>
          </p:nvGrpSpPr>
          <p:grpSpPr>
            <a:xfrm>
              <a:off x="1768927" y="1165603"/>
              <a:ext cx="535225" cy="851367"/>
              <a:chOff x="1768927" y="1165603"/>
              <a:chExt cx="535225" cy="851367"/>
            </a:xfrm>
          </p:grpSpPr>
          <p:sp>
            <p:nvSpPr>
              <p:cNvPr id="4803" name="Google Shape;4803;p5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5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5" name="Google Shape;4805;p57"/>
            <p:cNvGrpSpPr/>
            <p:nvPr/>
          </p:nvGrpSpPr>
          <p:grpSpPr>
            <a:xfrm>
              <a:off x="1822449" y="1219125"/>
              <a:ext cx="428180" cy="718859"/>
              <a:chOff x="1822449" y="1219125"/>
              <a:chExt cx="428180" cy="718859"/>
            </a:xfrm>
          </p:grpSpPr>
          <p:sp>
            <p:nvSpPr>
              <p:cNvPr id="4806" name="Google Shape;4806;p5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5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8" name="Google Shape;4808;p57"/>
            <p:cNvGrpSpPr/>
            <p:nvPr/>
          </p:nvGrpSpPr>
          <p:grpSpPr>
            <a:xfrm>
              <a:off x="1875972" y="1272648"/>
              <a:ext cx="321135" cy="586939"/>
              <a:chOff x="1875972" y="1272648"/>
              <a:chExt cx="321135" cy="586939"/>
            </a:xfrm>
          </p:grpSpPr>
          <p:sp>
            <p:nvSpPr>
              <p:cNvPr id="4809" name="Google Shape;4809;p5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5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1" name="Google Shape;4811;p57"/>
          <p:cNvGrpSpPr/>
          <p:nvPr/>
        </p:nvGrpSpPr>
        <p:grpSpPr>
          <a:xfrm>
            <a:off x="7761578" y="3528028"/>
            <a:ext cx="293855" cy="644170"/>
            <a:chOff x="241025" y="3151575"/>
            <a:chExt cx="293855" cy="644170"/>
          </a:xfrm>
        </p:grpSpPr>
        <p:sp>
          <p:nvSpPr>
            <p:cNvPr id="4812" name="Google Shape;4812;p5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57"/>
          <p:cNvGrpSpPr/>
          <p:nvPr/>
        </p:nvGrpSpPr>
        <p:grpSpPr>
          <a:xfrm>
            <a:off x="709562" y="2728028"/>
            <a:ext cx="1779649" cy="591620"/>
            <a:chOff x="246070" y="1983375"/>
            <a:chExt cx="1855347" cy="616849"/>
          </a:xfrm>
        </p:grpSpPr>
        <p:sp>
          <p:nvSpPr>
            <p:cNvPr id="4815" name="Google Shape;4815;p5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5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5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5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5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5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5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5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5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4" name="Google Shape;4824;p57"/>
          <p:cNvGrpSpPr/>
          <p:nvPr/>
        </p:nvGrpSpPr>
        <p:grpSpPr>
          <a:xfrm>
            <a:off x="2320428" y="971307"/>
            <a:ext cx="711055" cy="745993"/>
            <a:chOff x="2496269" y="1171698"/>
            <a:chExt cx="761953" cy="799392"/>
          </a:xfrm>
        </p:grpSpPr>
        <p:grpSp>
          <p:nvGrpSpPr>
            <p:cNvPr id="4825" name="Google Shape;4825;p57"/>
            <p:cNvGrpSpPr/>
            <p:nvPr/>
          </p:nvGrpSpPr>
          <p:grpSpPr>
            <a:xfrm>
              <a:off x="2496269" y="1171698"/>
              <a:ext cx="761953" cy="723022"/>
              <a:chOff x="2496269" y="1171698"/>
              <a:chExt cx="761953" cy="723022"/>
            </a:xfrm>
          </p:grpSpPr>
          <p:sp>
            <p:nvSpPr>
              <p:cNvPr id="4826" name="Google Shape;4826;p5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5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8" name="Google Shape;4828;p57"/>
              <p:cNvGrpSpPr/>
              <p:nvPr/>
            </p:nvGrpSpPr>
            <p:grpSpPr>
              <a:xfrm>
                <a:off x="2496269" y="1171698"/>
                <a:ext cx="761953" cy="723022"/>
                <a:chOff x="2496269" y="1120652"/>
                <a:chExt cx="761953" cy="723022"/>
              </a:xfrm>
            </p:grpSpPr>
            <p:grpSp>
              <p:nvGrpSpPr>
                <p:cNvPr id="4829" name="Google Shape;4829;p57"/>
                <p:cNvGrpSpPr/>
                <p:nvPr/>
              </p:nvGrpSpPr>
              <p:grpSpPr>
                <a:xfrm>
                  <a:off x="2496269" y="1120652"/>
                  <a:ext cx="761953" cy="723022"/>
                  <a:chOff x="2496269" y="1120652"/>
                  <a:chExt cx="761953" cy="723022"/>
                </a:xfrm>
              </p:grpSpPr>
              <p:grpSp>
                <p:nvGrpSpPr>
                  <p:cNvPr id="4830" name="Google Shape;4830;p57"/>
                  <p:cNvGrpSpPr/>
                  <p:nvPr/>
                </p:nvGrpSpPr>
                <p:grpSpPr>
                  <a:xfrm>
                    <a:off x="2496269" y="1304589"/>
                    <a:ext cx="407089" cy="305057"/>
                    <a:chOff x="2496269" y="1304589"/>
                    <a:chExt cx="407089" cy="305057"/>
                  </a:xfrm>
                </p:grpSpPr>
                <p:sp>
                  <p:nvSpPr>
                    <p:cNvPr id="4831" name="Google Shape;4831;p5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5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3" name="Google Shape;4833;p57"/>
                  <p:cNvGrpSpPr/>
                  <p:nvPr/>
                </p:nvGrpSpPr>
                <p:grpSpPr>
                  <a:xfrm>
                    <a:off x="2586468" y="1493376"/>
                    <a:ext cx="358850" cy="349656"/>
                    <a:chOff x="2586468" y="1493376"/>
                    <a:chExt cx="358850" cy="349656"/>
                  </a:xfrm>
                </p:grpSpPr>
                <p:sp>
                  <p:nvSpPr>
                    <p:cNvPr id="4834" name="Google Shape;4834;p5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5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57"/>
                  <p:cNvGrpSpPr/>
                  <p:nvPr/>
                </p:nvGrpSpPr>
                <p:grpSpPr>
                  <a:xfrm>
                    <a:off x="2807939" y="1494024"/>
                    <a:ext cx="358857" cy="349650"/>
                    <a:chOff x="2807939" y="1494024"/>
                    <a:chExt cx="358857" cy="349650"/>
                  </a:xfrm>
                </p:grpSpPr>
                <p:sp>
                  <p:nvSpPr>
                    <p:cNvPr id="4837" name="Google Shape;4837;p5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5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9" name="Google Shape;4839;p57"/>
                  <p:cNvGrpSpPr/>
                  <p:nvPr/>
                </p:nvGrpSpPr>
                <p:grpSpPr>
                  <a:xfrm>
                    <a:off x="2851133" y="1305635"/>
                    <a:ext cx="407089" cy="305057"/>
                    <a:chOff x="2851133" y="1305635"/>
                    <a:chExt cx="407089" cy="305057"/>
                  </a:xfrm>
                </p:grpSpPr>
                <p:sp>
                  <p:nvSpPr>
                    <p:cNvPr id="4840" name="Google Shape;4840;p5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5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2" name="Google Shape;4842;p57"/>
                  <p:cNvGrpSpPr/>
                  <p:nvPr/>
                </p:nvGrpSpPr>
                <p:grpSpPr>
                  <a:xfrm>
                    <a:off x="2727495" y="1120652"/>
                    <a:ext cx="300271" cy="396358"/>
                    <a:chOff x="2727495" y="1120652"/>
                    <a:chExt cx="300271" cy="396358"/>
                  </a:xfrm>
                </p:grpSpPr>
                <p:sp>
                  <p:nvSpPr>
                    <p:cNvPr id="4843" name="Google Shape;4843;p5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5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45" name="Google Shape;4845;p57"/>
                <p:cNvGrpSpPr/>
                <p:nvPr/>
              </p:nvGrpSpPr>
              <p:grpSpPr>
                <a:xfrm>
                  <a:off x="2722305" y="1350460"/>
                  <a:ext cx="308357" cy="308344"/>
                  <a:chOff x="2722305" y="1350460"/>
                  <a:chExt cx="308357" cy="308344"/>
                </a:xfrm>
              </p:grpSpPr>
              <p:sp>
                <p:nvSpPr>
                  <p:cNvPr id="4846" name="Google Shape;4846;p5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7" name="Google Shape;4847;p57"/>
                  <p:cNvGrpSpPr/>
                  <p:nvPr/>
                </p:nvGrpSpPr>
                <p:grpSpPr>
                  <a:xfrm>
                    <a:off x="2725064" y="1364529"/>
                    <a:ext cx="297954" cy="280182"/>
                    <a:chOff x="2725064" y="1364529"/>
                    <a:chExt cx="297954" cy="280182"/>
                  </a:xfrm>
                </p:grpSpPr>
                <p:sp>
                  <p:nvSpPr>
                    <p:cNvPr id="4848" name="Google Shape;4848;p5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5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5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5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5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853" name="Google Shape;4853;p5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5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5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5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5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8" name="Google Shape;4858;p57"/>
          <p:cNvGrpSpPr/>
          <p:nvPr/>
        </p:nvGrpSpPr>
        <p:grpSpPr>
          <a:xfrm>
            <a:off x="3909129" y="2727412"/>
            <a:ext cx="1569144" cy="591015"/>
            <a:chOff x="3820100" y="3023049"/>
            <a:chExt cx="1303926" cy="491162"/>
          </a:xfrm>
        </p:grpSpPr>
        <p:grpSp>
          <p:nvGrpSpPr>
            <p:cNvPr id="4859" name="Google Shape;4859;p57"/>
            <p:cNvGrpSpPr/>
            <p:nvPr/>
          </p:nvGrpSpPr>
          <p:grpSpPr>
            <a:xfrm>
              <a:off x="3820100" y="3023072"/>
              <a:ext cx="1303926" cy="491139"/>
              <a:chOff x="3820100" y="3023072"/>
              <a:chExt cx="1303926" cy="491139"/>
            </a:xfrm>
          </p:grpSpPr>
          <p:sp>
            <p:nvSpPr>
              <p:cNvPr id="4860" name="Google Shape;4860;p5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5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2" name="Google Shape;4862;p57"/>
            <p:cNvGrpSpPr/>
            <p:nvPr/>
          </p:nvGrpSpPr>
          <p:grpSpPr>
            <a:xfrm>
              <a:off x="4132439" y="3023645"/>
              <a:ext cx="393633" cy="177096"/>
              <a:chOff x="4132439" y="3023645"/>
              <a:chExt cx="393633" cy="177096"/>
            </a:xfrm>
          </p:grpSpPr>
          <p:sp>
            <p:nvSpPr>
              <p:cNvPr id="4863" name="Google Shape;4863;p5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5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5" name="Google Shape;4865;p57"/>
            <p:cNvGrpSpPr/>
            <p:nvPr/>
          </p:nvGrpSpPr>
          <p:grpSpPr>
            <a:xfrm>
              <a:off x="3921811" y="3023049"/>
              <a:ext cx="1002397" cy="388943"/>
              <a:chOff x="3921811" y="3023049"/>
              <a:chExt cx="1002397" cy="388943"/>
            </a:xfrm>
          </p:grpSpPr>
          <p:sp>
            <p:nvSpPr>
              <p:cNvPr id="4866" name="Google Shape;4866;p5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5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8" name="Google Shape;4868;p57"/>
            <p:cNvGrpSpPr/>
            <p:nvPr/>
          </p:nvGrpSpPr>
          <p:grpSpPr>
            <a:xfrm>
              <a:off x="4023645" y="3023049"/>
              <a:ext cx="683032" cy="286722"/>
              <a:chOff x="4023645" y="3023049"/>
              <a:chExt cx="683032" cy="286722"/>
            </a:xfrm>
          </p:grpSpPr>
          <p:sp>
            <p:nvSpPr>
              <p:cNvPr id="4869" name="Google Shape;4869;p5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5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1" name="Google Shape;4871;p57"/>
          <p:cNvGrpSpPr/>
          <p:nvPr/>
        </p:nvGrpSpPr>
        <p:grpSpPr>
          <a:xfrm>
            <a:off x="1541251" y="1854258"/>
            <a:ext cx="713522" cy="688025"/>
            <a:chOff x="1706078" y="2092648"/>
            <a:chExt cx="660913" cy="637296"/>
          </a:xfrm>
        </p:grpSpPr>
        <p:sp>
          <p:nvSpPr>
            <p:cNvPr id="4872" name="Google Shape;4872;p5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73" name="Google Shape;4873;p57"/>
            <p:cNvGrpSpPr/>
            <p:nvPr/>
          </p:nvGrpSpPr>
          <p:grpSpPr>
            <a:xfrm>
              <a:off x="1706078" y="2092648"/>
              <a:ext cx="660913" cy="575241"/>
              <a:chOff x="1706078" y="2092648"/>
              <a:chExt cx="660913" cy="575241"/>
            </a:xfrm>
          </p:grpSpPr>
          <p:sp>
            <p:nvSpPr>
              <p:cNvPr id="4874" name="Google Shape;4874;p5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5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7" name="Google Shape;4877;p57"/>
          <p:cNvGrpSpPr/>
          <p:nvPr/>
        </p:nvGrpSpPr>
        <p:grpSpPr>
          <a:xfrm>
            <a:off x="6303109" y="971806"/>
            <a:ext cx="1317459" cy="684168"/>
            <a:chOff x="238125" y="999450"/>
            <a:chExt cx="7140700" cy="3708225"/>
          </a:xfrm>
        </p:grpSpPr>
        <p:sp>
          <p:nvSpPr>
            <p:cNvPr id="4878" name="Google Shape;4878;p5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5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5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5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5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5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5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5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5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0" name="Shape 4890"/>
        <p:cNvGrpSpPr/>
        <p:nvPr/>
      </p:nvGrpSpPr>
      <p:grpSpPr>
        <a:xfrm>
          <a:off x="0" y="0"/>
          <a:ext cx="0" cy="0"/>
          <a:chOff x="0" y="0"/>
          <a:chExt cx="0" cy="0"/>
        </a:xfrm>
      </p:grpSpPr>
      <p:grpSp>
        <p:nvGrpSpPr>
          <p:cNvPr id="4891" name="Google Shape;4891;p58"/>
          <p:cNvGrpSpPr/>
          <p:nvPr/>
        </p:nvGrpSpPr>
        <p:grpSpPr>
          <a:xfrm>
            <a:off x="717027" y="967622"/>
            <a:ext cx="1636117" cy="1526144"/>
            <a:chOff x="729238" y="1179665"/>
            <a:chExt cx="1636117" cy="1526144"/>
          </a:xfrm>
        </p:grpSpPr>
        <p:grpSp>
          <p:nvGrpSpPr>
            <p:cNvPr id="4892" name="Google Shape;4892;p58"/>
            <p:cNvGrpSpPr/>
            <p:nvPr/>
          </p:nvGrpSpPr>
          <p:grpSpPr>
            <a:xfrm>
              <a:off x="729238" y="1179665"/>
              <a:ext cx="80700" cy="1526144"/>
              <a:chOff x="729238" y="1179665"/>
              <a:chExt cx="80700" cy="1526144"/>
            </a:xfrm>
          </p:grpSpPr>
          <p:sp>
            <p:nvSpPr>
              <p:cNvPr id="4893" name="Google Shape;4893;p5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5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5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5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5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5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5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5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5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5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3" name="Google Shape;4903;p58"/>
            <p:cNvGrpSpPr/>
            <p:nvPr/>
          </p:nvGrpSpPr>
          <p:grpSpPr>
            <a:xfrm>
              <a:off x="903098" y="1179665"/>
              <a:ext cx="80700" cy="1526144"/>
              <a:chOff x="903098" y="1179665"/>
              <a:chExt cx="80700" cy="1526144"/>
            </a:xfrm>
          </p:grpSpPr>
          <p:sp>
            <p:nvSpPr>
              <p:cNvPr id="4904" name="Google Shape;4904;p5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5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5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5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5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5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5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5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5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4" name="Google Shape;4914;p58"/>
            <p:cNvGrpSpPr/>
            <p:nvPr/>
          </p:nvGrpSpPr>
          <p:grpSpPr>
            <a:xfrm>
              <a:off x="1076958" y="1179665"/>
              <a:ext cx="80700" cy="1526144"/>
              <a:chOff x="1076958" y="1179665"/>
              <a:chExt cx="80700" cy="1526144"/>
            </a:xfrm>
          </p:grpSpPr>
          <p:sp>
            <p:nvSpPr>
              <p:cNvPr id="4915" name="Google Shape;4915;p5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5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5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5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5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5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5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5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5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5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5" name="Google Shape;4925;p58"/>
            <p:cNvGrpSpPr/>
            <p:nvPr/>
          </p:nvGrpSpPr>
          <p:grpSpPr>
            <a:xfrm>
              <a:off x="1247707" y="1179665"/>
              <a:ext cx="80700" cy="1526144"/>
              <a:chOff x="1247707" y="1179665"/>
              <a:chExt cx="80700" cy="1526144"/>
            </a:xfrm>
          </p:grpSpPr>
          <p:sp>
            <p:nvSpPr>
              <p:cNvPr id="4926" name="Google Shape;4926;p5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5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5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6" name="Google Shape;4936;p58"/>
            <p:cNvGrpSpPr/>
            <p:nvPr/>
          </p:nvGrpSpPr>
          <p:grpSpPr>
            <a:xfrm>
              <a:off x="1421567" y="1179665"/>
              <a:ext cx="80700" cy="1526144"/>
              <a:chOff x="1421567" y="1179665"/>
              <a:chExt cx="80700" cy="1526144"/>
            </a:xfrm>
          </p:grpSpPr>
          <p:sp>
            <p:nvSpPr>
              <p:cNvPr id="4937" name="Google Shape;4937;p5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5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7" name="Google Shape;4947;p58"/>
            <p:cNvGrpSpPr/>
            <p:nvPr/>
          </p:nvGrpSpPr>
          <p:grpSpPr>
            <a:xfrm>
              <a:off x="1592327" y="1179665"/>
              <a:ext cx="80700" cy="1526144"/>
              <a:chOff x="1592327" y="1179665"/>
              <a:chExt cx="80700" cy="1526144"/>
            </a:xfrm>
          </p:grpSpPr>
          <p:sp>
            <p:nvSpPr>
              <p:cNvPr id="4948" name="Google Shape;4948;p5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8" name="Google Shape;4958;p58"/>
            <p:cNvGrpSpPr/>
            <p:nvPr/>
          </p:nvGrpSpPr>
          <p:grpSpPr>
            <a:xfrm>
              <a:off x="1766187" y="1179665"/>
              <a:ext cx="80700" cy="1526144"/>
              <a:chOff x="1766187" y="1179665"/>
              <a:chExt cx="80700" cy="1526144"/>
            </a:xfrm>
          </p:grpSpPr>
          <p:sp>
            <p:nvSpPr>
              <p:cNvPr id="4959" name="Google Shape;4959;p5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5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5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5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5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5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58"/>
            <p:cNvGrpSpPr/>
            <p:nvPr/>
          </p:nvGrpSpPr>
          <p:grpSpPr>
            <a:xfrm>
              <a:off x="1936935" y="1179665"/>
              <a:ext cx="80700" cy="1526144"/>
              <a:chOff x="1936935" y="1179665"/>
              <a:chExt cx="80700" cy="1526144"/>
            </a:xfrm>
          </p:grpSpPr>
          <p:sp>
            <p:nvSpPr>
              <p:cNvPr id="4970" name="Google Shape;4970;p5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5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58"/>
            <p:cNvGrpSpPr/>
            <p:nvPr/>
          </p:nvGrpSpPr>
          <p:grpSpPr>
            <a:xfrm>
              <a:off x="2110795" y="1179665"/>
              <a:ext cx="80700" cy="1526144"/>
              <a:chOff x="2110795" y="1179665"/>
              <a:chExt cx="80700" cy="1526144"/>
            </a:xfrm>
          </p:grpSpPr>
          <p:sp>
            <p:nvSpPr>
              <p:cNvPr id="4981" name="Google Shape;4981;p5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1" name="Google Shape;4991;p58"/>
            <p:cNvGrpSpPr/>
            <p:nvPr/>
          </p:nvGrpSpPr>
          <p:grpSpPr>
            <a:xfrm>
              <a:off x="2284655" y="1179665"/>
              <a:ext cx="80700" cy="1526144"/>
              <a:chOff x="2284655" y="1179665"/>
              <a:chExt cx="80700" cy="1526144"/>
            </a:xfrm>
          </p:grpSpPr>
          <p:sp>
            <p:nvSpPr>
              <p:cNvPr id="4992" name="Google Shape;4992;p5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5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02" name="Google Shape;5002;p58"/>
          <p:cNvGrpSpPr/>
          <p:nvPr/>
        </p:nvGrpSpPr>
        <p:grpSpPr>
          <a:xfrm>
            <a:off x="2611693" y="986760"/>
            <a:ext cx="1364248" cy="1102133"/>
            <a:chOff x="2623904" y="1198803"/>
            <a:chExt cx="1364248" cy="1102133"/>
          </a:xfrm>
        </p:grpSpPr>
        <p:grpSp>
          <p:nvGrpSpPr>
            <p:cNvPr id="5003" name="Google Shape;5003;p58"/>
            <p:cNvGrpSpPr/>
            <p:nvPr/>
          </p:nvGrpSpPr>
          <p:grpSpPr>
            <a:xfrm>
              <a:off x="2623907" y="1198803"/>
              <a:ext cx="1364245" cy="273000"/>
              <a:chOff x="2623907" y="1198803"/>
              <a:chExt cx="1364245" cy="273000"/>
            </a:xfrm>
          </p:grpSpPr>
          <p:sp>
            <p:nvSpPr>
              <p:cNvPr id="5004" name="Google Shape;5004;p5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5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9" name="Google Shape;5009;p58"/>
            <p:cNvGrpSpPr/>
            <p:nvPr/>
          </p:nvGrpSpPr>
          <p:grpSpPr>
            <a:xfrm>
              <a:off x="2623904" y="1476964"/>
              <a:ext cx="1364245" cy="273000"/>
              <a:chOff x="2623904" y="1476964"/>
              <a:chExt cx="1364245" cy="273000"/>
            </a:xfrm>
          </p:grpSpPr>
          <p:sp>
            <p:nvSpPr>
              <p:cNvPr id="5010" name="Google Shape;5010;p5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5" name="Google Shape;5015;p58"/>
            <p:cNvGrpSpPr/>
            <p:nvPr/>
          </p:nvGrpSpPr>
          <p:grpSpPr>
            <a:xfrm>
              <a:off x="2623907" y="1749775"/>
              <a:ext cx="1364245" cy="273000"/>
              <a:chOff x="2623907" y="1749775"/>
              <a:chExt cx="1364245" cy="273000"/>
            </a:xfrm>
          </p:grpSpPr>
          <p:sp>
            <p:nvSpPr>
              <p:cNvPr id="5016" name="Google Shape;5016;p5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1" name="Google Shape;5021;p58"/>
            <p:cNvGrpSpPr/>
            <p:nvPr/>
          </p:nvGrpSpPr>
          <p:grpSpPr>
            <a:xfrm>
              <a:off x="2623904" y="2027936"/>
              <a:ext cx="1364245" cy="273000"/>
              <a:chOff x="2623904" y="2027936"/>
              <a:chExt cx="1364245" cy="273000"/>
            </a:xfrm>
          </p:grpSpPr>
          <p:sp>
            <p:nvSpPr>
              <p:cNvPr id="5022" name="Google Shape;5022;p5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27" name="Google Shape;5027;p58"/>
          <p:cNvGrpSpPr/>
          <p:nvPr/>
        </p:nvGrpSpPr>
        <p:grpSpPr>
          <a:xfrm>
            <a:off x="2601154" y="2445833"/>
            <a:ext cx="1387541" cy="159124"/>
            <a:chOff x="3200660" y="2180272"/>
            <a:chExt cx="2563824" cy="378237"/>
          </a:xfrm>
        </p:grpSpPr>
        <p:sp>
          <p:nvSpPr>
            <p:cNvPr id="5028" name="Google Shape;5028;p5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5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5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5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5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5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5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58"/>
          <p:cNvGrpSpPr/>
          <p:nvPr/>
        </p:nvGrpSpPr>
        <p:grpSpPr>
          <a:xfrm>
            <a:off x="2597679" y="2723597"/>
            <a:ext cx="1390502" cy="159625"/>
            <a:chOff x="3530150" y="2790075"/>
            <a:chExt cx="1962600" cy="225300"/>
          </a:xfrm>
        </p:grpSpPr>
        <p:sp>
          <p:nvSpPr>
            <p:cNvPr id="5047" name="Google Shape;5047;p5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9" name="Google Shape;5049;p58"/>
          <p:cNvGrpSpPr/>
          <p:nvPr/>
        </p:nvGrpSpPr>
        <p:grpSpPr>
          <a:xfrm>
            <a:off x="2597736" y="3001862"/>
            <a:ext cx="1411629" cy="154175"/>
            <a:chOff x="3558802" y="4011244"/>
            <a:chExt cx="1866000" cy="111600"/>
          </a:xfrm>
        </p:grpSpPr>
        <p:sp>
          <p:nvSpPr>
            <p:cNvPr id="5050" name="Google Shape;5050;p5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58"/>
          <p:cNvGrpSpPr/>
          <p:nvPr/>
        </p:nvGrpSpPr>
        <p:grpSpPr>
          <a:xfrm>
            <a:off x="2598024" y="2207432"/>
            <a:ext cx="1383503" cy="119761"/>
            <a:chOff x="3465975" y="2270258"/>
            <a:chExt cx="1986364" cy="171947"/>
          </a:xfrm>
        </p:grpSpPr>
        <p:sp>
          <p:nvSpPr>
            <p:cNvPr id="5053" name="Google Shape;5053;p5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5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5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5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5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5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1" name="Google Shape;5061;p58"/>
          <p:cNvGrpSpPr/>
          <p:nvPr/>
        </p:nvGrpSpPr>
        <p:grpSpPr>
          <a:xfrm>
            <a:off x="2609031" y="3571205"/>
            <a:ext cx="1369531" cy="195460"/>
            <a:chOff x="723300" y="4253549"/>
            <a:chExt cx="2276482" cy="324900"/>
          </a:xfrm>
        </p:grpSpPr>
        <p:sp>
          <p:nvSpPr>
            <p:cNvPr id="5062" name="Google Shape;5062;p5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3" name="Google Shape;5063;p5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5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5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5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7" name="Google Shape;5067;p58"/>
          <p:cNvGrpSpPr/>
          <p:nvPr/>
        </p:nvGrpSpPr>
        <p:grpSpPr>
          <a:xfrm>
            <a:off x="2598592" y="3272446"/>
            <a:ext cx="1389066" cy="180119"/>
            <a:chOff x="705948" y="3788465"/>
            <a:chExt cx="2308953" cy="299400"/>
          </a:xfrm>
        </p:grpSpPr>
        <p:sp>
          <p:nvSpPr>
            <p:cNvPr id="5068" name="Google Shape;5068;p5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5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5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5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5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3" name="Google Shape;5073;p58"/>
          <p:cNvGrpSpPr/>
          <p:nvPr/>
        </p:nvGrpSpPr>
        <p:grpSpPr>
          <a:xfrm>
            <a:off x="4195583" y="1876400"/>
            <a:ext cx="1433821" cy="191501"/>
            <a:chOff x="4273350" y="2088443"/>
            <a:chExt cx="1433821" cy="191501"/>
          </a:xfrm>
        </p:grpSpPr>
        <p:grpSp>
          <p:nvGrpSpPr>
            <p:cNvPr id="5074" name="Google Shape;5074;p58"/>
            <p:cNvGrpSpPr/>
            <p:nvPr/>
          </p:nvGrpSpPr>
          <p:grpSpPr>
            <a:xfrm>
              <a:off x="4273350" y="2088443"/>
              <a:ext cx="1433821" cy="0"/>
              <a:chOff x="5224975" y="2962250"/>
              <a:chExt cx="1544400" cy="0"/>
            </a:xfrm>
          </p:grpSpPr>
          <p:cxnSp>
            <p:nvCxnSpPr>
              <p:cNvPr id="5075" name="Google Shape;5075;p5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76" name="Google Shape;5076;p5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077" name="Google Shape;5077;p58"/>
            <p:cNvGrpSpPr/>
            <p:nvPr/>
          </p:nvGrpSpPr>
          <p:grpSpPr>
            <a:xfrm>
              <a:off x="4273350" y="2279944"/>
              <a:ext cx="1433821" cy="0"/>
              <a:chOff x="5224975" y="2962250"/>
              <a:chExt cx="1544400" cy="0"/>
            </a:xfrm>
          </p:grpSpPr>
          <p:cxnSp>
            <p:nvCxnSpPr>
              <p:cNvPr id="5078" name="Google Shape;5078;p5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079" name="Google Shape;5079;p5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080" name="Google Shape;5080;p58"/>
          <p:cNvGrpSpPr/>
          <p:nvPr/>
        </p:nvGrpSpPr>
        <p:grpSpPr>
          <a:xfrm>
            <a:off x="2646529" y="3885304"/>
            <a:ext cx="1304609" cy="294074"/>
            <a:chOff x="2658741" y="4097347"/>
            <a:chExt cx="1304609" cy="294074"/>
          </a:xfrm>
        </p:grpSpPr>
        <p:grpSp>
          <p:nvGrpSpPr>
            <p:cNvPr id="5081" name="Google Shape;5081;p58"/>
            <p:cNvGrpSpPr/>
            <p:nvPr/>
          </p:nvGrpSpPr>
          <p:grpSpPr>
            <a:xfrm>
              <a:off x="2658741" y="4097347"/>
              <a:ext cx="118572" cy="294074"/>
              <a:chOff x="3343310" y="4475555"/>
              <a:chExt cx="127717" cy="316753"/>
            </a:xfrm>
          </p:grpSpPr>
          <p:sp>
            <p:nvSpPr>
              <p:cNvPr id="5082" name="Google Shape;5082;p5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5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58"/>
            <p:cNvGrpSpPr/>
            <p:nvPr/>
          </p:nvGrpSpPr>
          <p:grpSpPr>
            <a:xfrm>
              <a:off x="3815519" y="4098388"/>
              <a:ext cx="147831" cy="291991"/>
              <a:chOff x="3527539" y="4476677"/>
              <a:chExt cx="159232" cy="314510"/>
            </a:xfrm>
          </p:grpSpPr>
          <p:sp>
            <p:nvSpPr>
              <p:cNvPr id="5085" name="Google Shape;5085;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7" name="Google Shape;5087;p58"/>
            <p:cNvGrpSpPr/>
            <p:nvPr/>
          </p:nvGrpSpPr>
          <p:grpSpPr>
            <a:xfrm>
              <a:off x="3511696" y="4098388"/>
              <a:ext cx="147831" cy="291991"/>
              <a:chOff x="3527539" y="4476677"/>
              <a:chExt cx="159232" cy="314510"/>
            </a:xfrm>
          </p:grpSpPr>
          <p:sp>
            <p:nvSpPr>
              <p:cNvPr id="5088" name="Google Shape;5088;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0" name="Google Shape;5090;p58"/>
            <p:cNvGrpSpPr/>
            <p:nvPr/>
          </p:nvGrpSpPr>
          <p:grpSpPr>
            <a:xfrm>
              <a:off x="3207874" y="4098388"/>
              <a:ext cx="147831" cy="291991"/>
              <a:chOff x="3527539" y="4476677"/>
              <a:chExt cx="159232" cy="314510"/>
            </a:xfrm>
          </p:grpSpPr>
          <p:sp>
            <p:nvSpPr>
              <p:cNvPr id="5091" name="Google Shape;5091;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3" name="Google Shape;5093;p58"/>
            <p:cNvGrpSpPr/>
            <p:nvPr/>
          </p:nvGrpSpPr>
          <p:grpSpPr>
            <a:xfrm>
              <a:off x="2933305" y="4097347"/>
              <a:ext cx="118572" cy="294074"/>
              <a:chOff x="3343310" y="4475555"/>
              <a:chExt cx="127717" cy="316753"/>
            </a:xfrm>
          </p:grpSpPr>
          <p:sp>
            <p:nvSpPr>
              <p:cNvPr id="5094" name="Google Shape;5094;p5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5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96" name="Google Shape;5096;p58"/>
          <p:cNvGrpSpPr/>
          <p:nvPr/>
        </p:nvGrpSpPr>
        <p:grpSpPr>
          <a:xfrm>
            <a:off x="4197138" y="963998"/>
            <a:ext cx="1430711" cy="751237"/>
            <a:chOff x="5159450" y="1919950"/>
            <a:chExt cx="1541050" cy="862500"/>
          </a:xfrm>
        </p:grpSpPr>
        <p:sp>
          <p:nvSpPr>
            <p:cNvPr id="5097" name="Google Shape;5097;p5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098" name="Google Shape;5098;p58"/>
            <p:cNvGrpSpPr/>
            <p:nvPr/>
          </p:nvGrpSpPr>
          <p:grpSpPr>
            <a:xfrm>
              <a:off x="5159450" y="1919950"/>
              <a:ext cx="1541050" cy="862500"/>
              <a:chOff x="5159450" y="1919950"/>
              <a:chExt cx="1541050" cy="862500"/>
            </a:xfrm>
          </p:grpSpPr>
          <p:cxnSp>
            <p:nvCxnSpPr>
              <p:cNvPr id="5099" name="Google Shape;5099;p5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100" name="Google Shape;5100;p5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101" name="Google Shape;5101;p58"/>
          <p:cNvGrpSpPr/>
          <p:nvPr/>
        </p:nvGrpSpPr>
        <p:grpSpPr>
          <a:xfrm>
            <a:off x="4245275" y="2227768"/>
            <a:ext cx="1334436" cy="967914"/>
            <a:chOff x="4294923" y="2439811"/>
            <a:chExt cx="1334436" cy="967914"/>
          </a:xfrm>
        </p:grpSpPr>
        <p:grpSp>
          <p:nvGrpSpPr>
            <p:cNvPr id="5102" name="Google Shape;5102;p58"/>
            <p:cNvGrpSpPr/>
            <p:nvPr/>
          </p:nvGrpSpPr>
          <p:grpSpPr>
            <a:xfrm>
              <a:off x="4960455" y="2469658"/>
              <a:ext cx="668904" cy="885524"/>
              <a:chOff x="4960455" y="2469658"/>
              <a:chExt cx="668904" cy="885524"/>
            </a:xfrm>
          </p:grpSpPr>
          <p:sp>
            <p:nvSpPr>
              <p:cNvPr id="5103" name="Google Shape;5103;p5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5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5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5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5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5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9" name="Google Shape;5109;p58"/>
            <p:cNvGrpSpPr/>
            <p:nvPr/>
          </p:nvGrpSpPr>
          <p:grpSpPr>
            <a:xfrm>
              <a:off x="4294923" y="2469658"/>
              <a:ext cx="668951" cy="885524"/>
              <a:chOff x="4294923" y="2469658"/>
              <a:chExt cx="668951" cy="885524"/>
            </a:xfrm>
          </p:grpSpPr>
          <p:sp>
            <p:nvSpPr>
              <p:cNvPr id="5110" name="Google Shape;5110;p5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5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5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5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5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5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6" name="Google Shape;5116;p5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58"/>
          <p:cNvGrpSpPr/>
          <p:nvPr/>
        </p:nvGrpSpPr>
        <p:grpSpPr>
          <a:xfrm>
            <a:off x="4231478" y="3282213"/>
            <a:ext cx="1430949" cy="897289"/>
            <a:chOff x="4351371" y="3547942"/>
            <a:chExt cx="1345130" cy="843475"/>
          </a:xfrm>
        </p:grpSpPr>
        <p:grpSp>
          <p:nvGrpSpPr>
            <p:cNvPr id="5118" name="Google Shape;5118;p58"/>
            <p:cNvGrpSpPr/>
            <p:nvPr/>
          </p:nvGrpSpPr>
          <p:grpSpPr>
            <a:xfrm>
              <a:off x="4351371" y="4209917"/>
              <a:ext cx="1345130" cy="181500"/>
              <a:chOff x="4351371" y="4209917"/>
              <a:chExt cx="1345130" cy="181500"/>
            </a:xfrm>
          </p:grpSpPr>
          <p:sp>
            <p:nvSpPr>
              <p:cNvPr id="5119" name="Google Shape;5119;p5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0" name="Google Shape;5120;p5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121" name="Google Shape;5121;p58"/>
            <p:cNvGrpSpPr/>
            <p:nvPr/>
          </p:nvGrpSpPr>
          <p:grpSpPr>
            <a:xfrm>
              <a:off x="4403010" y="3985221"/>
              <a:ext cx="1109518" cy="181500"/>
              <a:chOff x="4403010" y="3985221"/>
              <a:chExt cx="1109518" cy="181500"/>
            </a:xfrm>
          </p:grpSpPr>
          <p:sp>
            <p:nvSpPr>
              <p:cNvPr id="5122" name="Google Shape;5122;p5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3" name="Google Shape;5123;p5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124" name="Google Shape;5124;p58"/>
            <p:cNvGrpSpPr/>
            <p:nvPr/>
          </p:nvGrpSpPr>
          <p:grpSpPr>
            <a:xfrm>
              <a:off x="4618704" y="3766582"/>
              <a:ext cx="807858" cy="181500"/>
              <a:chOff x="4618704" y="3766582"/>
              <a:chExt cx="807858" cy="181500"/>
            </a:xfrm>
          </p:grpSpPr>
          <p:sp>
            <p:nvSpPr>
              <p:cNvPr id="5125" name="Google Shape;5125;p5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6" name="Google Shape;5126;p5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127" name="Google Shape;5127;p58"/>
            <p:cNvGrpSpPr/>
            <p:nvPr/>
          </p:nvGrpSpPr>
          <p:grpSpPr>
            <a:xfrm>
              <a:off x="4735238" y="3547942"/>
              <a:ext cx="462839" cy="181500"/>
              <a:chOff x="4735238" y="3547942"/>
              <a:chExt cx="462839" cy="181500"/>
            </a:xfrm>
          </p:grpSpPr>
          <p:sp>
            <p:nvSpPr>
              <p:cNvPr id="5128" name="Google Shape;5128;p5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9" name="Google Shape;5129;p5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130" name="Google Shape;5130;p58"/>
          <p:cNvGrpSpPr/>
          <p:nvPr/>
        </p:nvGrpSpPr>
        <p:grpSpPr>
          <a:xfrm>
            <a:off x="7407836" y="2217537"/>
            <a:ext cx="1020955" cy="928853"/>
            <a:chOff x="926675" y="238125"/>
            <a:chExt cx="5755100" cy="5232975"/>
          </a:xfrm>
        </p:grpSpPr>
        <p:sp>
          <p:nvSpPr>
            <p:cNvPr id="5131" name="Google Shape;5131;p5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5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5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5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5" name="Google Shape;5135;p58"/>
          <p:cNvGrpSpPr/>
          <p:nvPr/>
        </p:nvGrpSpPr>
        <p:grpSpPr>
          <a:xfrm>
            <a:off x="715210" y="2616272"/>
            <a:ext cx="1695374" cy="1560837"/>
            <a:chOff x="727421" y="2828315"/>
            <a:chExt cx="1695374" cy="1560837"/>
          </a:xfrm>
        </p:grpSpPr>
        <p:grpSp>
          <p:nvGrpSpPr>
            <p:cNvPr id="5136" name="Google Shape;5136;p58"/>
            <p:cNvGrpSpPr/>
            <p:nvPr/>
          </p:nvGrpSpPr>
          <p:grpSpPr>
            <a:xfrm>
              <a:off x="727421" y="2828315"/>
              <a:ext cx="1695374" cy="1560837"/>
              <a:chOff x="734799" y="2782450"/>
              <a:chExt cx="1571100" cy="1577400"/>
            </a:xfrm>
          </p:grpSpPr>
          <p:cxnSp>
            <p:nvCxnSpPr>
              <p:cNvPr id="5137" name="Google Shape;5137;p5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138" name="Google Shape;5138;p5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139" name="Google Shape;5139;p58"/>
            <p:cNvGrpSpPr/>
            <p:nvPr/>
          </p:nvGrpSpPr>
          <p:grpSpPr>
            <a:xfrm>
              <a:off x="819108" y="2882501"/>
              <a:ext cx="1556791" cy="1426186"/>
              <a:chOff x="819108" y="2882501"/>
              <a:chExt cx="1556791" cy="1426186"/>
            </a:xfrm>
          </p:grpSpPr>
          <p:grpSp>
            <p:nvGrpSpPr>
              <p:cNvPr id="5140" name="Google Shape;5140;p58"/>
              <p:cNvGrpSpPr/>
              <p:nvPr/>
            </p:nvGrpSpPr>
            <p:grpSpPr>
              <a:xfrm>
                <a:off x="819108" y="2882501"/>
                <a:ext cx="103104" cy="1426186"/>
                <a:chOff x="4674013" y="3100904"/>
                <a:chExt cx="122758" cy="1698043"/>
              </a:xfrm>
            </p:grpSpPr>
            <p:sp>
              <p:nvSpPr>
                <p:cNvPr id="5141" name="Google Shape;5141;p5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5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5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5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5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5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5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58"/>
              <p:cNvGrpSpPr/>
              <p:nvPr/>
            </p:nvGrpSpPr>
            <p:grpSpPr>
              <a:xfrm>
                <a:off x="1062475" y="2882501"/>
                <a:ext cx="103104" cy="1426186"/>
                <a:chOff x="4940438" y="3100904"/>
                <a:chExt cx="122758" cy="1698043"/>
              </a:xfrm>
            </p:grpSpPr>
            <p:sp>
              <p:nvSpPr>
                <p:cNvPr id="5149" name="Google Shape;5149;p5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5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5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5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5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5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5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58"/>
              <p:cNvGrpSpPr/>
              <p:nvPr/>
            </p:nvGrpSpPr>
            <p:grpSpPr>
              <a:xfrm>
                <a:off x="1299324" y="2882501"/>
                <a:ext cx="103104" cy="1426186"/>
                <a:chOff x="5206863" y="3100904"/>
                <a:chExt cx="122758" cy="1698043"/>
              </a:xfrm>
            </p:grpSpPr>
            <p:sp>
              <p:nvSpPr>
                <p:cNvPr id="5157" name="Google Shape;5157;p5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5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5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5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5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5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5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4" name="Google Shape;5164;p58"/>
              <p:cNvGrpSpPr/>
              <p:nvPr/>
            </p:nvGrpSpPr>
            <p:grpSpPr>
              <a:xfrm>
                <a:off x="1786057" y="2882501"/>
                <a:ext cx="103104" cy="1426186"/>
                <a:chOff x="6006138" y="3143629"/>
                <a:chExt cx="122758" cy="1698043"/>
              </a:xfrm>
            </p:grpSpPr>
            <p:sp>
              <p:nvSpPr>
                <p:cNvPr id="5165" name="Google Shape;5165;p5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5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5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5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5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5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5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58"/>
              <p:cNvGrpSpPr/>
              <p:nvPr/>
            </p:nvGrpSpPr>
            <p:grpSpPr>
              <a:xfrm>
                <a:off x="2029422" y="2882501"/>
                <a:ext cx="103104" cy="1426186"/>
                <a:chOff x="6805413" y="3100904"/>
                <a:chExt cx="122758" cy="1698043"/>
              </a:xfrm>
            </p:grpSpPr>
            <p:sp>
              <p:nvSpPr>
                <p:cNvPr id="5173" name="Google Shape;5173;p5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5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5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5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5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5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5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58"/>
              <p:cNvGrpSpPr/>
              <p:nvPr/>
            </p:nvGrpSpPr>
            <p:grpSpPr>
              <a:xfrm>
                <a:off x="2272795" y="2882501"/>
                <a:ext cx="103104" cy="1426186"/>
                <a:chOff x="5206863" y="3100904"/>
                <a:chExt cx="122758" cy="1698043"/>
              </a:xfrm>
            </p:grpSpPr>
            <p:sp>
              <p:nvSpPr>
                <p:cNvPr id="5181" name="Google Shape;5181;p5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5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5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5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5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5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5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8" name="Google Shape;5188;p58"/>
              <p:cNvGrpSpPr/>
              <p:nvPr/>
            </p:nvGrpSpPr>
            <p:grpSpPr>
              <a:xfrm>
                <a:off x="1542694" y="2882501"/>
                <a:ext cx="103104" cy="1426186"/>
                <a:chOff x="6006138" y="3143629"/>
                <a:chExt cx="122758" cy="1698043"/>
              </a:xfrm>
            </p:grpSpPr>
            <p:sp>
              <p:nvSpPr>
                <p:cNvPr id="5189" name="Google Shape;5189;p5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5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5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5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5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5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5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196" name="Google Shape;5196;p58"/>
          <p:cNvGrpSpPr/>
          <p:nvPr/>
        </p:nvGrpSpPr>
        <p:grpSpPr>
          <a:xfrm>
            <a:off x="5671260" y="3305994"/>
            <a:ext cx="2749952" cy="870677"/>
            <a:chOff x="238125" y="1725700"/>
            <a:chExt cx="7139025" cy="2260325"/>
          </a:xfrm>
        </p:grpSpPr>
        <p:sp>
          <p:nvSpPr>
            <p:cNvPr id="5197" name="Google Shape;5197;p5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5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5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5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5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5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5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5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5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5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7" name="Google Shape;5207;p58"/>
          <p:cNvGrpSpPr/>
          <p:nvPr/>
        </p:nvGrpSpPr>
        <p:grpSpPr>
          <a:xfrm>
            <a:off x="5941424" y="2247740"/>
            <a:ext cx="1105452" cy="916747"/>
            <a:chOff x="5249100" y="1210600"/>
            <a:chExt cx="3502700" cy="2904775"/>
          </a:xfrm>
        </p:grpSpPr>
        <p:sp>
          <p:nvSpPr>
            <p:cNvPr id="5208" name="Google Shape;5208;p5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5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5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5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2" name="Google Shape;5212;p5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213" name="Google Shape;5213;p5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214" name="Google Shape;5214;p5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215" name="Google Shape;5215;p5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216" name="Google Shape;5216;p5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58"/>
          <p:cNvGrpSpPr/>
          <p:nvPr/>
        </p:nvGrpSpPr>
        <p:grpSpPr>
          <a:xfrm>
            <a:off x="7123972" y="967158"/>
            <a:ext cx="1304650" cy="1124856"/>
            <a:chOff x="7287122" y="1165658"/>
            <a:chExt cx="1219413" cy="1051365"/>
          </a:xfrm>
        </p:grpSpPr>
        <p:grpSp>
          <p:nvGrpSpPr>
            <p:cNvPr id="5218" name="Google Shape;5218;p58"/>
            <p:cNvGrpSpPr/>
            <p:nvPr/>
          </p:nvGrpSpPr>
          <p:grpSpPr>
            <a:xfrm>
              <a:off x="7287122" y="1969723"/>
              <a:ext cx="1219413" cy="247300"/>
              <a:chOff x="7287122" y="1969723"/>
              <a:chExt cx="1219413" cy="247300"/>
            </a:xfrm>
          </p:grpSpPr>
          <p:sp>
            <p:nvSpPr>
              <p:cNvPr id="5219" name="Google Shape;5219;p5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0" name="Google Shape;5220;p58"/>
              <p:cNvGrpSpPr/>
              <p:nvPr/>
            </p:nvGrpSpPr>
            <p:grpSpPr>
              <a:xfrm>
                <a:off x="7287122" y="2063892"/>
                <a:ext cx="1151753" cy="73428"/>
                <a:chOff x="7287122" y="2063892"/>
                <a:chExt cx="1151753" cy="73428"/>
              </a:xfrm>
            </p:grpSpPr>
            <p:sp>
              <p:nvSpPr>
                <p:cNvPr id="5221" name="Google Shape;5221;p5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2" name="Google Shape;5222;p5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223" name="Google Shape;5223;p58"/>
            <p:cNvGrpSpPr/>
            <p:nvPr/>
          </p:nvGrpSpPr>
          <p:grpSpPr>
            <a:xfrm>
              <a:off x="7287122" y="1712201"/>
              <a:ext cx="1219403" cy="246767"/>
              <a:chOff x="7287122" y="1712201"/>
              <a:chExt cx="1219403" cy="246767"/>
            </a:xfrm>
          </p:grpSpPr>
          <p:sp>
            <p:nvSpPr>
              <p:cNvPr id="5224" name="Google Shape;5224;p5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5" name="Google Shape;5225;p58"/>
              <p:cNvGrpSpPr/>
              <p:nvPr/>
            </p:nvGrpSpPr>
            <p:grpSpPr>
              <a:xfrm>
                <a:off x="7287122" y="1842861"/>
                <a:ext cx="1005303" cy="73419"/>
                <a:chOff x="7287122" y="1842861"/>
                <a:chExt cx="1005303" cy="73419"/>
              </a:xfrm>
            </p:grpSpPr>
            <p:sp>
              <p:nvSpPr>
                <p:cNvPr id="5226" name="Google Shape;5226;p5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27" name="Google Shape;5227;p5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228" name="Google Shape;5228;p58"/>
            <p:cNvGrpSpPr/>
            <p:nvPr/>
          </p:nvGrpSpPr>
          <p:grpSpPr>
            <a:xfrm>
              <a:off x="7287122" y="1447520"/>
              <a:ext cx="1219403" cy="286667"/>
              <a:chOff x="7287122" y="1447520"/>
              <a:chExt cx="1219403" cy="286667"/>
            </a:xfrm>
          </p:grpSpPr>
          <p:sp>
            <p:nvSpPr>
              <p:cNvPr id="5229" name="Google Shape;5229;p5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0" name="Google Shape;5230;p58"/>
              <p:cNvGrpSpPr/>
              <p:nvPr/>
            </p:nvGrpSpPr>
            <p:grpSpPr>
              <a:xfrm>
                <a:off x="7287122" y="1581977"/>
                <a:ext cx="852803" cy="73428"/>
                <a:chOff x="7287122" y="1581977"/>
                <a:chExt cx="852803" cy="73428"/>
              </a:xfrm>
            </p:grpSpPr>
            <p:sp>
              <p:nvSpPr>
                <p:cNvPr id="5231" name="Google Shape;5231;p5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2" name="Google Shape;5232;p5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233" name="Google Shape;5233;p58"/>
            <p:cNvGrpSpPr/>
            <p:nvPr/>
          </p:nvGrpSpPr>
          <p:grpSpPr>
            <a:xfrm>
              <a:off x="7287122" y="1165658"/>
              <a:ext cx="1219403" cy="344253"/>
              <a:chOff x="7287122" y="1165658"/>
              <a:chExt cx="1219403" cy="344253"/>
            </a:xfrm>
          </p:grpSpPr>
          <p:sp>
            <p:nvSpPr>
              <p:cNvPr id="5234" name="Google Shape;5234;p5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5" name="Google Shape;5235;p58"/>
              <p:cNvGrpSpPr/>
              <p:nvPr/>
            </p:nvGrpSpPr>
            <p:grpSpPr>
              <a:xfrm>
                <a:off x="7287122" y="1341025"/>
                <a:ext cx="695703" cy="73419"/>
                <a:chOff x="7287122" y="1341025"/>
                <a:chExt cx="695703" cy="73419"/>
              </a:xfrm>
            </p:grpSpPr>
            <p:sp>
              <p:nvSpPr>
                <p:cNvPr id="5236" name="Google Shape;5236;p5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7" name="Google Shape;5237;p5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238" name="Google Shape;5238;p58"/>
          <p:cNvGrpSpPr/>
          <p:nvPr/>
        </p:nvGrpSpPr>
        <p:grpSpPr>
          <a:xfrm>
            <a:off x="5790464" y="973181"/>
            <a:ext cx="1397729" cy="1098540"/>
            <a:chOff x="5900602" y="1193063"/>
            <a:chExt cx="1299851" cy="1021707"/>
          </a:xfrm>
        </p:grpSpPr>
        <p:grpSp>
          <p:nvGrpSpPr>
            <p:cNvPr id="5239" name="Google Shape;5239;p58"/>
            <p:cNvGrpSpPr/>
            <p:nvPr/>
          </p:nvGrpSpPr>
          <p:grpSpPr>
            <a:xfrm>
              <a:off x="6520337" y="1193063"/>
              <a:ext cx="341815" cy="799959"/>
              <a:chOff x="6520337" y="1193063"/>
              <a:chExt cx="341815" cy="799959"/>
            </a:xfrm>
          </p:grpSpPr>
          <p:grpSp>
            <p:nvGrpSpPr>
              <p:cNvPr id="5240" name="Google Shape;5240;p58"/>
              <p:cNvGrpSpPr/>
              <p:nvPr/>
            </p:nvGrpSpPr>
            <p:grpSpPr>
              <a:xfrm>
                <a:off x="6520337" y="1589527"/>
                <a:ext cx="213950" cy="403494"/>
                <a:chOff x="6520337" y="1589527"/>
                <a:chExt cx="213950" cy="403494"/>
              </a:xfrm>
            </p:grpSpPr>
            <p:sp>
              <p:nvSpPr>
                <p:cNvPr id="5241" name="Google Shape;5241;p5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5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3" name="Google Shape;5243;p58"/>
              <p:cNvGrpSpPr/>
              <p:nvPr/>
            </p:nvGrpSpPr>
            <p:grpSpPr>
              <a:xfrm>
                <a:off x="6577204" y="1193063"/>
                <a:ext cx="284947" cy="464512"/>
                <a:chOff x="6577204" y="1193063"/>
                <a:chExt cx="284947" cy="464512"/>
              </a:xfrm>
            </p:grpSpPr>
            <p:sp>
              <p:nvSpPr>
                <p:cNvPr id="5244" name="Google Shape;5244;p5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5" name="Google Shape;5245;p5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246" name="Google Shape;5246;p58"/>
            <p:cNvGrpSpPr/>
            <p:nvPr/>
          </p:nvGrpSpPr>
          <p:grpSpPr>
            <a:xfrm>
              <a:off x="6238903" y="1193063"/>
              <a:ext cx="300475" cy="900152"/>
              <a:chOff x="6238903" y="1193063"/>
              <a:chExt cx="300475" cy="900152"/>
            </a:xfrm>
          </p:grpSpPr>
          <p:grpSp>
            <p:nvGrpSpPr>
              <p:cNvPr id="5247" name="Google Shape;5247;p58"/>
              <p:cNvGrpSpPr/>
              <p:nvPr/>
            </p:nvGrpSpPr>
            <p:grpSpPr>
              <a:xfrm>
                <a:off x="6290865" y="1489315"/>
                <a:ext cx="248514" cy="603900"/>
                <a:chOff x="6290865" y="1489315"/>
                <a:chExt cx="248514" cy="603900"/>
              </a:xfrm>
            </p:grpSpPr>
            <p:sp>
              <p:nvSpPr>
                <p:cNvPr id="5248" name="Google Shape;5248;p5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5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0" name="Google Shape;5250;p58"/>
              <p:cNvGrpSpPr/>
              <p:nvPr/>
            </p:nvGrpSpPr>
            <p:grpSpPr>
              <a:xfrm>
                <a:off x="6238903" y="1193063"/>
                <a:ext cx="284947" cy="333087"/>
                <a:chOff x="6238903" y="1193063"/>
                <a:chExt cx="284947" cy="333087"/>
              </a:xfrm>
            </p:grpSpPr>
            <p:sp>
              <p:nvSpPr>
                <p:cNvPr id="5251" name="Google Shape;5251;p5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2" name="Google Shape;5252;p5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253" name="Google Shape;5253;p58"/>
            <p:cNvGrpSpPr/>
            <p:nvPr/>
          </p:nvGrpSpPr>
          <p:grpSpPr>
            <a:xfrm>
              <a:off x="5900602" y="1193063"/>
              <a:ext cx="444345" cy="1021707"/>
              <a:chOff x="5900602" y="1193063"/>
              <a:chExt cx="444345" cy="1021707"/>
            </a:xfrm>
          </p:grpSpPr>
          <p:grpSp>
            <p:nvGrpSpPr>
              <p:cNvPr id="5254" name="Google Shape;5254;p58"/>
              <p:cNvGrpSpPr/>
              <p:nvPr/>
            </p:nvGrpSpPr>
            <p:grpSpPr>
              <a:xfrm>
                <a:off x="6046501" y="1367785"/>
                <a:ext cx="298446" cy="846986"/>
                <a:chOff x="6046501" y="1367785"/>
                <a:chExt cx="298446" cy="846986"/>
              </a:xfrm>
            </p:grpSpPr>
            <p:sp>
              <p:nvSpPr>
                <p:cNvPr id="5255" name="Google Shape;5255;p5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5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7" name="Google Shape;5257;p58"/>
              <p:cNvGrpSpPr/>
              <p:nvPr/>
            </p:nvGrpSpPr>
            <p:grpSpPr>
              <a:xfrm>
                <a:off x="5900602" y="1193063"/>
                <a:ext cx="284947" cy="182312"/>
                <a:chOff x="5900602" y="1193063"/>
                <a:chExt cx="284947" cy="182312"/>
              </a:xfrm>
            </p:grpSpPr>
            <p:sp>
              <p:nvSpPr>
                <p:cNvPr id="5258" name="Google Shape;5258;p5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9" name="Google Shape;5259;p5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260" name="Google Shape;5260;p58"/>
            <p:cNvGrpSpPr/>
            <p:nvPr/>
          </p:nvGrpSpPr>
          <p:grpSpPr>
            <a:xfrm>
              <a:off x="6738300" y="1193063"/>
              <a:ext cx="462153" cy="707634"/>
              <a:chOff x="6738300" y="1193063"/>
              <a:chExt cx="462153" cy="707634"/>
            </a:xfrm>
          </p:grpSpPr>
          <p:grpSp>
            <p:nvGrpSpPr>
              <p:cNvPr id="5261" name="Google Shape;5261;p58"/>
              <p:cNvGrpSpPr/>
              <p:nvPr/>
            </p:nvGrpSpPr>
            <p:grpSpPr>
              <a:xfrm>
                <a:off x="6915505" y="1193063"/>
                <a:ext cx="284947" cy="597387"/>
                <a:chOff x="6915505" y="1193063"/>
                <a:chExt cx="284947" cy="597387"/>
              </a:xfrm>
            </p:grpSpPr>
            <p:sp>
              <p:nvSpPr>
                <p:cNvPr id="5262" name="Google Shape;5262;p5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63" name="Google Shape;5263;p5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264" name="Google Shape;5264;p58"/>
              <p:cNvGrpSpPr/>
              <p:nvPr/>
            </p:nvGrpSpPr>
            <p:grpSpPr>
              <a:xfrm>
                <a:off x="6738300" y="1684725"/>
                <a:ext cx="230066" cy="215971"/>
                <a:chOff x="6738300" y="1684725"/>
                <a:chExt cx="230066" cy="215971"/>
              </a:xfrm>
            </p:grpSpPr>
            <p:sp>
              <p:nvSpPr>
                <p:cNvPr id="5265" name="Google Shape;5265;p5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5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70" name="Shape 5270"/>
        <p:cNvGrpSpPr/>
        <p:nvPr/>
      </p:nvGrpSpPr>
      <p:grpSpPr>
        <a:xfrm>
          <a:off x="0" y="0"/>
          <a:ext cx="0" cy="0"/>
          <a:chOff x="0" y="0"/>
          <a:chExt cx="0" cy="0"/>
        </a:xfrm>
      </p:grpSpPr>
      <p:grpSp>
        <p:nvGrpSpPr>
          <p:cNvPr id="5271" name="Google Shape;5271;p59"/>
          <p:cNvGrpSpPr/>
          <p:nvPr/>
        </p:nvGrpSpPr>
        <p:grpSpPr>
          <a:xfrm>
            <a:off x="821785" y="2307635"/>
            <a:ext cx="339235" cy="298186"/>
            <a:chOff x="898875" y="244725"/>
            <a:chExt cx="481800" cy="423500"/>
          </a:xfrm>
        </p:grpSpPr>
        <p:sp>
          <p:nvSpPr>
            <p:cNvPr id="5272" name="Google Shape;5272;p5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5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4" name="Google Shape;5274;p5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5" name="Google Shape;5275;p5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5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5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8" name="Google Shape;5278;p59"/>
          <p:cNvGrpSpPr/>
          <p:nvPr/>
        </p:nvGrpSpPr>
        <p:grpSpPr>
          <a:xfrm>
            <a:off x="1260167" y="2287103"/>
            <a:ext cx="298169" cy="339253"/>
            <a:chOff x="1529350" y="258825"/>
            <a:chExt cx="423475" cy="481825"/>
          </a:xfrm>
        </p:grpSpPr>
        <p:sp>
          <p:nvSpPr>
            <p:cNvPr id="5279" name="Google Shape;5279;p5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0" name="Google Shape;5280;p5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1" name="Google Shape;5281;p59"/>
          <p:cNvGrpSpPr/>
          <p:nvPr/>
        </p:nvGrpSpPr>
        <p:grpSpPr>
          <a:xfrm>
            <a:off x="2102437" y="2287102"/>
            <a:ext cx="298169" cy="339253"/>
            <a:chOff x="2707500" y="249400"/>
            <a:chExt cx="423475" cy="481825"/>
          </a:xfrm>
        </p:grpSpPr>
        <p:sp>
          <p:nvSpPr>
            <p:cNvPr id="5282" name="Google Shape;5282;p5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3" name="Google Shape;5283;p5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84" name="Google Shape;5284;p59"/>
          <p:cNvGrpSpPr/>
          <p:nvPr/>
        </p:nvGrpSpPr>
        <p:grpSpPr>
          <a:xfrm>
            <a:off x="2516052" y="2287428"/>
            <a:ext cx="305386" cy="338602"/>
            <a:chOff x="3300325" y="249875"/>
            <a:chExt cx="433725" cy="480900"/>
          </a:xfrm>
        </p:grpSpPr>
        <p:sp>
          <p:nvSpPr>
            <p:cNvPr id="5285" name="Google Shape;5285;p5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6" name="Google Shape;5286;p5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7" name="Google Shape;5287;p5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8" name="Google Shape;5288;p5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89" name="Google Shape;5289;p5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0" name="Google Shape;5290;p5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1" name="Google Shape;5291;p59"/>
          <p:cNvGrpSpPr/>
          <p:nvPr/>
        </p:nvGrpSpPr>
        <p:grpSpPr>
          <a:xfrm>
            <a:off x="1653142" y="2367273"/>
            <a:ext cx="340890" cy="178912"/>
            <a:chOff x="2084325" y="363300"/>
            <a:chExt cx="484150" cy="254100"/>
          </a:xfrm>
        </p:grpSpPr>
        <p:sp>
          <p:nvSpPr>
            <p:cNvPr id="5292" name="Google Shape;5292;p5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3" name="Google Shape;5293;p5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94" name="Google Shape;5294;p59"/>
          <p:cNvGrpSpPr/>
          <p:nvPr/>
        </p:nvGrpSpPr>
        <p:grpSpPr>
          <a:xfrm>
            <a:off x="2905137" y="2287349"/>
            <a:ext cx="352349" cy="338760"/>
            <a:chOff x="3854700" y="249750"/>
            <a:chExt cx="500425" cy="481125"/>
          </a:xfrm>
        </p:grpSpPr>
        <p:sp>
          <p:nvSpPr>
            <p:cNvPr id="5295" name="Google Shape;5295;p5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6" name="Google Shape;5296;p5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7" name="Google Shape;5297;p5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8" name="Google Shape;5298;p5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99" name="Google Shape;5299;p5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0" name="Google Shape;5300;p5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1" name="Google Shape;5301;p5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2" name="Google Shape;5302;p5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3" name="Google Shape;5303;p59"/>
          <p:cNvGrpSpPr/>
          <p:nvPr/>
        </p:nvGrpSpPr>
        <p:grpSpPr>
          <a:xfrm>
            <a:off x="3323126" y="2287349"/>
            <a:ext cx="352349" cy="338760"/>
            <a:chOff x="4447550" y="249750"/>
            <a:chExt cx="500425" cy="481125"/>
          </a:xfrm>
        </p:grpSpPr>
        <p:sp>
          <p:nvSpPr>
            <p:cNvPr id="5304" name="Google Shape;5304;p5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5" name="Google Shape;5305;p5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6" name="Google Shape;5306;p59"/>
          <p:cNvGrpSpPr/>
          <p:nvPr/>
        </p:nvGrpSpPr>
        <p:grpSpPr>
          <a:xfrm>
            <a:off x="3752328" y="2287102"/>
            <a:ext cx="339253" cy="339253"/>
            <a:chOff x="5049725" y="249400"/>
            <a:chExt cx="481825" cy="481825"/>
          </a:xfrm>
        </p:grpSpPr>
        <p:sp>
          <p:nvSpPr>
            <p:cNvPr id="5307" name="Google Shape;5307;p5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08" name="Google Shape;5308;p5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09" name="Google Shape;5309;p59"/>
          <p:cNvGrpSpPr/>
          <p:nvPr/>
        </p:nvGrpSpPr>
        <p:grpSpPr>
          <a:xfrm>
            <a:off x="4166269" y="2287102"/>
            <a:ext cx="339253" cy="339253"/>
            <a:chOff x="5660400" y="238125"/>
            <a:chExt cx="481825" cy="481825"/>
          </a:xfrm>
        </p:grpSpPr>
        <p:sp>
          <p:nvSpPr>
            <p:cNvPr id="5310" name="Google Shape;5310;p5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1" name="Google Shape;5311;p5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2" name="Google Shape;5312;p59"/>
          <p:cNvGrpSpPr/>
          <p:nvPr/>
        </p:nvGrpSpPr>
        <p:grpSpPr>
          <a:xfrm>
            <a:off x="4582955" y="2287102"/>
            <a:ext cx="339253" cy="339253"/>
            <a:chOff x="6235400" y="249400"/>
            <a:chExt cx="481825" cy="481825"/>
          </a:xfrm>
        </p:grpSpPr>
        <p:sp>
          <p:nvSpPr>
            <p:cNvPr id="5313" name="Google Shape;5313;p5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4" name="Google Shape;5314;p5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5" name="Google Shape;5315;p5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6" name="Google Shape;5316;p5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17" name="Google Shape;5317;p5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18" name="Google Shape;5318;p59"/>
          <p:cNvGrpSpPr/>
          <p:nvPr/>
        </p:nvGrpSpPr>
        <p:grpSpPr>
          <a:xfrm>
            <a:off x="821301" y="2731810"/>
            <a:ext cx="340204" cy="298116"/>
            <a:chOff x="899850" y="871450"/>
            <a:chExt cx="483175" cy="423400"/>
          </a:xfrm>
        </p:grpSpPr>
        <p:sp>
          <p:nvSpPr>
            <p:cNvPr id="5319" name="Google Shape;5319;p5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0" name="Google Shape;5320;p5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1" name="Google Shape;5321;p5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2" name="Google Shape;5322;p5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23" name="Google Shape;5323;p59"/>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24" name="Google Shape;5324;p59"/>
          <p:cNvGrpSpPr/>
          <p:nvPr/>
        </p:nvGrpSpPr>
        <p:grpSpPr>
          <a:xfrm>
            <a:off x="1653301" y="2711232"/>
            <a:ext cx="340573" cy="339271"/>
            <a:chOff x="2085450" y="842250"/>
            <a:chExt cx="483700" cy="481850"/>
          </a:xfrm>
        </p:grpSpPr>
        <p:sp>
          <p:nvSpPr>
            <p:cNvPr id="5325" name="Google Shape;5325;p5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6" name="Google Shape;5326;p5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27" name="Google Shape;5327;p5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28" name="Google Shape;5328;p59"/>
          <p:cNvGrpSpPr/>
          <p:nvPr/>
        </p:nvGrpSpPr>
        <p:grpSpPr>
          <a:xfrm>
            <a:off x="2081868" y="2711241"/>
            <a:ext cx="339306" cy="339253"/>
            <a:chOff x="2685825" y="840375"/>
            <a:chExt cx="481900" cy="481825"/>
          </a:xfrm>
        </p:grpSpPr>
        <p:sp>
          <p:nvSpPr>
            <p:cNvPr id="5329" name="Google Shape;5329;p5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0" name="Google Shape;5330;p5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31" name="Google Shape;5331;p59"/>
          <p:cNvGrpSpPr/>
          <p:nvPr/>
        </p:nvGrpSpPr>
        <p:grpSpPr>
          <a:xfrm>
            <a:off x="2493529" y="2710924"/>
            <a:ext cx="350431" cy="339887"/>
            <a:chOff x="3270675" y="841800"/>
            <a:chExt cx="497700" cy="482725"/>
          </a:xfrm>
        </p:grpSpPr>
        <p:sp>
          <p:nvSpPr>
            <p:cNvPr id="5332" name="Google Shape;5332;p5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3" name="Google Shape;5333;p5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4" name="Google Shape;5334;p5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335" name="Google Shape;5335;p59"/>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336" name="Google Shape;5336;p59"/>
          <p:cNvGrpSpPr/>
          <p:nvPr/>
        </p:nvGrpSpPr>
        <p:grpSpPr>
          <a:xfrm>
            <a:off x="3329675" y="2731783"/>
            <a:ext cx="339253" cy="298169"/>
            <a:chOff x="4467200" y="877100"/>
            <a:chExt cx="481825" cy="423475"/>
          </a:xfrm>
        </p:grpSpPr>
        <p:sp>
          <p:nvSpPr>
            <p:cNvPr id="5337" name="Google Shape;5337;p5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8" name="Google Shape;5338;p5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39" name="Google Shape;5339;p5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0" name="Google Shape;5340;p5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1" name="Google Shape;5341;p59"/>
          <p:cNvGrpSpPr/>
          <p:nvPr/>
        </p:nvGrpSpPr>
        <p:grpSpPr>
          <a:xfrm>
            <a:off x="3744565" y="2711232"/>
            <a:ext cx="354778" cy="339271"/>
            <a:chOff x="5045500" y="842250"/>
            <a:chExt cx="503875" cy="481850"/>
          </a:xfrm>
        </p:grpSpPr>
        <p:sp>
          <p:nvSpPr>
            <p:cNvPr id="5342" name="Google Shape;5342;p5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3" name="Google Shape;5343;p5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44" name="Google Shape;5344;p59"/>
          <p:cNvGrpSpPr/>
          <p:nvPr/>
        </p:nvGrpSpPr>
        <p:grpSpPr>
          <a:xfrm>
            <a:off x="4167413" y="2737451"/>
            <a:ext cx="336965" cy="286833"/>
            <a:chOff x="5645200" y="879425"/>
            <a:chExt cx="478575" cy="407375"/>
          </a:xfrm>
        </p:grpSpPr>
        <p:sp>
          <p:nvSpPr>
            <p:cNvPr id="5345" name="Google Shape;5345;p5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6" name="Google Shape;5346;p5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7" name="Google Shape;5347;p5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8" name="Google Shape;5348;p5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49" name="Google Shape;5349;p5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0" name="Google Shape;5350;p5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1" name="Google Shape;5351;p59"/>
          <p:cNvGrpSpPr/>
          <p:nvPr/>
        </p:nvGrpSpPr>
        <p:grpSpPr>
          <a:xfrm>
            <a:off x="4603488" y="2711241"/>
            <a:ext cx="298186" cy="339253"/>
            <a:chOff x="6264525" y="842250"/>
            <a:chExt cx="423500" cy="481825"/>
          </a:xfrm>
        </p:grpSpPr>
        <p:sp>
          <p:nvSpPr>
            <p:cNvPr id="5352" name="Google Shape;5352;p5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3" name="Google Shape;5353;p5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4" name="Google Shape;5354;p5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5" name="Google Shape;5355;p5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6" name="Google Shape;5356;p5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7" name="Google Shape;5357;p5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58" name="Google Shape;5358;p5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59" name="Google Shape;5359;p59"/>
          <p:cNvGrpSpPr/>
          <p:nvPr/>
        </p:nvGrpSpPr>
        <p:grpSpPr>
          <a:xfrm>
            <a:off x="821776" y="3125895"/>
            <a:ext cx="339253" cy="339253"/>
            <a:chOff x="900750" y="1436075"/>
            <a:chExt cx="481825" cy="481825"/>
          </a:xfrm>
        </p:grpSpPr>
        <p:sp>
          <p:nvSpPr>
            <p:cNvPr id="5360" name="Google Shape;5360;p5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1" name="Google Shape;5361;p5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2" name="Google Shape;5362;p5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3" name="Google Shape;5363;p5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4" name="Google Shape;5364;p59"/>
          <p:cNvGrpSpPr/>
          <p:nvPr/>
        </p:nvGrpSpPr>
        <p:grpSpPr>
          <a:xfrm>
            <a:off x="1239624" y="3186183"/>
            <a:ext cx="339253" cy="218676"/>
            <a:chOff x="1492675" y="1520750"/>
            <a:chExt cx="481825" cy="310575"/>
          </a:xfrm>
        </p:grpSpPr>
        <p:sp>
          <p:nvSpPr>
            <p:cNvPr id="5365" name="Google Shape;5365;p5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6" name="Google Shape;5366;p5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67" name="Google Shape;5367;p59"/>
          <p:cNvGrpSpPr/>
          <p:nvPr/>
        </p:nvGrpSpPr>
        <p:grpSpPr>
          <a:xfrm>
            <a:off x="1647421" y="3125877"/>
            <a:ext cx="352332" cy="339288"/>
            <a:chOff x="2071000" y="1435025"/>
            <a:chExt cx="500400" cy="481875"/>
          </a:xfrm>
        </p:grpSpPr>
        <p:sp>
          <p:nvSpPr>
            <p:cNvPr id="5368" name="Google Shape;5368;p5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69" name="Google Shape;5369;p5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0" name="Google Shape;5370;p5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1" name="Google Shape;5371;p59"/>
          <p:cNvGrpSpPr/>
          <p:nvPr/>
        </p:nvGrpSpPr>
        <p:grpSpPr>
          <a:xfrm>
            <a:off x="2073509" y="3167747"/>
            <a:ext cx="351874" cy="297623"/>
            <a:chOff x="2678350" y="1464650"/>
            <a:chExt cx="499750" cy="422700"/>
          </a:xfrm>
        </p:grpSpPr>
        <p:sp>
          <p:nvSpPr>
            <p:cNvPr id="5372" name="Google Shape;5372;p5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3" name="Google Shape;5373;p5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4" name="Google Shape;5374;p5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5" name="Google Shape;5375;p59"/>
          <p:cNvGrpSpPr/>
          <p:nvPr/>
        </p:nvGrpSpPr>
        <p:grpSpPr>
          <a:xfrm>
            <a:off x="2499118" y="3125895"/>
            <a:ext cx="339253" cy="339253"/>
            <a:chOff x="3271200" y="1435075"/>
            <a:chExt cx="481825" cy="481825"/>
          </a:xfrm>
        </p:grpSpPr>
        <p:sp>
          <p:nvSpPr>
            <p:cNvPr id="5376" name="Google Shape;5376;p5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77" name="Google Shape;5377;p5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78" name="Google Shape;5378;p59"/>
          <p:cNvGrpSpPr/>
          <p:nvPr/>
        </p:nvGrpSpPr>
        <p:grpSpPr>
          <a:xfrm>
            <a:off x="2909591" y="3125877"/>
            <a:ext cx="343442" cy="339288"/>
            <a:chOff x="3858100" y="1435075"/>
            <a:chExt cx="487775" cy="481875"/>
          </a:xfrm>
        </p:grpSpPr>
        <p:sp>
          <p:nvSpPr>
            <p:cNvPr id="5379" name="Google Shape;5379;p5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0" name="Google Shape;5380;p5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1" name="Google Shape;5381;p5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2" name="Google Shape;5382;p5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3" name="Google Shape;5383;p5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384" name="Google Shape;5384;p59"/>
          <p:cNvGrpSpPr/>
          <p:nvPr/>
        </p:nvGrpSpPr>
        <p:grpSpPr>
          <a:xfrm>
            <a:off x="3329674" y="3125895"/>
            <a:ext cx="339253" cy="339253"/>
            <a:chOff x="4456875" y="1435075"/>
            <a:chExt cx="481825" cy="481825"/>
          </a:xfrm>
        </p:grpSpPr>
        <p:sp>
          <p:nvSpPr>
            <p:cNvPr id="5385" name="Google Shape;5385;p5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6" name="Google Shape;5386;p5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7" name="Google Shape;5387;p5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8" name="Google Shape;5388;p5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89" name="Google Shape;5389;p5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0" name="Google Shape;5390;p5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1" name="Google Shape;5391;p5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2" name="Google Shape;5392;p5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3" name="Google Shape;5393;p5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4" name="Google Shape;5394;p5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5" name="Google Shape;5395;p5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6" name="Google Shape;5396;p5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7" name="Google Shape;5397;p5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8" name="Google Shape;5398;p5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399" name="Google Shape;5399;p5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0" name="Google Shape;5400;p5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1" name="Google Shape;5401;p5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2" name="Google Shape;5402;p5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3" name="Google Shape;5403;p5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4" name="Google Shape;5404;p59"/>
          <p:cNvGrpSpPr/>
          <p:nvPr/>
        </p:nvGrpSpPr>
        <p:grpSpPr>
          <a:xfrm>
            <a:off x="3750665" y="3125886"/>
            <a:ext cx="342580" cy="339271"/>
            <a:chOff x="5049725" y="1435050"/>
            <a:chExt cx="486550" cy="481850"/>
          </a:xfrm>
        </p:grpSpPr>
        <p:sp>
          <p:nvSpPr>
            <p:cNvPr id="5405" name="Google Shape;5405;p5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6" name="Google Shape;5406;p5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7" name="Google Shape;5407;p5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08" name="Google Shape;5408;p5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09" name="Google Shape;5409;p59"/>
          <p:cNvGrpSpPr/>
          <p:nvPr/>
        </p:nvGrpSpPr>
        <p:grpSpPr>
          <a:xfrm>
            <a:off x="4166216" y="3125895"/>
            <a:ext cx="339359" cy="339253"/>
            <a:chOff x="5642475" y="1435075"/>
            <a:chExt cx="481975" cy="481825"/>
          </a:xfrm>
        </p:grpSpPr>
        <p:sp>
          <p:nvSpPr>
            <p:cNvPr id="5410" name="Google Shape;5410;p5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1" name="Google Shape;5411;p5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2" name="Google Shape;5412;p5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3" name="Google Shape;5413;p59"/>
          <p:cNvGrpSpPr/>
          <p:nvPr/>
        </p:nvGrpSpPr>
        <p:grpSpPr>
          <a:xfrm>
            <a:off x="4580702" y="3125886"/>
            <a:ext cx="343759" cy="339271"/>
            <a:chOff x="6232000" y="1435050"/>
            <a:chExt cx="488225" cy="481850"/>
          </a:xfrm>
        </p:grpSpPr>
        <p:sp>
          <p:nvSpPr>
            <p:cNvPr id="5414" name="Google Shape;5414;p5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5" name="Google Shape;5415;p5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6" name="Google Shape;5416;p5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7" name="Google Shape;5417;p5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18" name="Google Shape;5418;p5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19" name="Google Shape;5419;p59"/>
          <p:cNvGrpSpPr/>
          <p:nvPr/>
        </p:nvGrpSpPr>
        <p:grpSpPr>
          <a:xfrm>
            <a:off x="841438" y="3539545"/>
            <a:ext cx="299929" cy="337792"/>
            <a:chOff x="924450" y="2028975"/>
            <a:chExt cx="425975" cy="479750"/>
          </a:xfrm>
        </p:grpSpPr>
        <p:sp>
          <p:nvSpPr>
            <p:cNvPr id="5420" name="Google Shape;5420;p5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1" name="Google Shape;5421;p5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2" name="Google Shape;5422;p5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3" name="Google Shape;5423;p59"/>
          <p:cNvGrpSpPr/>
          <p:nvPr/>
        </p:nvGrpSpPr>
        <p:grpSpPr>
          <a:xfrm>
            <a:off x="1653934" y="3559347"/>
            <a:ext cx="339306" cy="298186"/>
            <a:chOff x="2085450" y="2057100"/>
            <a:chExt cx="481900" cy="423500"/>
          </a:xfrm>
        </p:grpSpPr>
        <p:sp>
          <p:nvSpPr>
            <p:cNvPr id="5424" name="Google Shape;5424;p5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5" name="Google Shape;5425;p5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6" name="Google Shape;5426;p5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27" name="Google Shape;5427;p59"/>
          <p:cNvGrpSpPr/>
          <p:nvPr/>
        </p:nvGrpSpPr>
        <p:grpSpPr>
          <a:xfrm>
            <a:off x="2081868" y="3582592"/>
            <a:ext cx="339306" cy="251698"/>
            <a:chOff x="2678275" y="2090100"/>
            <a:chExt cx="481900" cy="357475"/>
          </a:xfrm>
        </p:grpSpPr>
        <p:sp>
          <p:nvSpPr>
            <p:cNvPr id="5428" name="Google Shape;5428;p5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29" name="Google Shape;5429;p5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0" name="Google Shape;5430;p5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1" name="Google Shape;5431;p5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2" name="Google Shape;5432;p5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33" name="Google Shape;5433;p59"/>
          <p:cNvGrpSpPr/>
          <p:nvPr/>
        </p:nvGrpSpPr>
        <p:grpSpPr>
          <a:xfrm>
            <a:off x="2559072" y="3594790"/>
            <a:ext cx="219345" cy="227301"/>
            <a:chOff x="3357325" y="2093500"/>
            <a:chExt cx="311525" cy="322825"/>
          </a:xfrm>
        </p:grpSpPr>
        <p:sp>
          <p:nvSpPr>
            <p:cNvPr id="5434" name="Google Shape;5434;p5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5" name="Google Shape;5435;p5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36" name="Google Shape;5436;p5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37" name="Google Shape;5437;p59"/>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38" name="Google Shape;5438;p59"/>
          <p:cNvGrpSpPr/>
          <p:nvPr/>
        </p:nvGrpSpPr>
        <p:grpSpPr>
          <a:xfrm>
            <a:off x="3353262" y="3538814"/>
            <a:ext cx="292078" cy="339253"/>
            <a:chOff x="4492800" y="2027925"/>
            <a:chExt cx="414825" cy="481825"/>
          </a:xfrm>
        </p:grpSpPr>
        <p:sp>
          <p:nvSpPr>
            <p:cNvPr id="5439" name="Google Shape;5439;p5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0" name="Google Shape;5440;p5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41" name="Google Shape;5441;p59"/>
          <p:cNvGrpSpPr/>
          <p:nvPr/>
        </p:nvGrpSpPr>
        <p:grpSpPr>
          <a:xfrm>
            <a:off x="3752354" y="3538805"/>
            <a:ext cx="339200" cy="339271"/>
            <a:chOff x="5049725" y="2027900"/>
            <a:chExt cx="481750" cy="481850"/>
          </a:xfrm>
        </p:grpSpPr>
        <p:sp>
          <p:nvSpPr>
            <p:cNvPr id="5442" name="Google Shape;5442;p5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3" name="Google Shape;5443;p5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4" name="Google Shape;5444;p5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5" name="Google Shape;5445;p5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6" name="Google Shape;5446;p5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7" name="Google Shape;5447;p5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8" name="Google Shape;5448;p5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49" name="Google Shape;5449;p5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0" name="Google Shape;5450;p59"/>
          <p:cNvGrpSpPr/>
          <p:nvPr/>
        </p:nvGrpSpPr>
        <p:grpSpPr>
          <a:xfrm>
            <a:off x="4225950" y="3538893"/>
            <a:ext cx="219890" cy="339095"/>
            <a:chOff x="5726350" y="2028150"/>
            <a:chExt cx="312300" cy="481600"/>
          </a:xfrm>
        </p:grpSpPr>
        <p:sp>
          <p:nvSpPr>
            <p:cNvPr id="5451" name="Google Shape;5451;p5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2" name="Google Shape;5452;p5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3" name="Google Shape;5453;p5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4" name="Google Shape;5454;p59"/>
          <p:cNvGrpSpPr/>
          <p:nvPr/>
        </p:nvGrpSpPr>
        <p:grpSpPr>
          <a:xfrm>
            <a:off x="4586141" y="3542000"/>
            <a:ext cx="332881" cy="332881"/>
            <a:chOff x="6239925" y="2032450"/>
            <a:chExt cx="472775" cy="472775"/>
          </a:xfrm>
        </p:grpSpPr>
        <p:sp>
          <p:nvSpPr>
            <p:cNvPr id="5455" name="Google Shape;5455;p5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6" name="Google Shape;5456;p5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57" name="Google Shape;5457;p59"/>
          <p:cNvGrpSpPr/>
          <p:nvPr/>
        </p:nvGrpSpPr>
        <p:grpSpPr>
          <a:xfrm>
            <a:off x="5035233" y="2364092"/>
            <a:ext cx="334641" cy="185425"/>
            <a:chOff x="903075" y="2730000"/>
            <a:chExt cx="475275" cy="263350"/>
          </a:xfrm>
        </p:grpSpPr>
        <p:sp>
          <p:nvSpPr>
            <p:cNvPr id="5458" name="Google Shape;5458;p5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59" name="Google Shape;5459;p5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0" name="Google Shape;5460;p5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1" name="Google Shape;5461;p59"/>
          <p:cNvGrpSpPr/>
          <p:nvPr/>
        </p:nvGrpSpPr>
        <p:grpSpPr>
          <a:xfrm>
            <a:off x="1239624" y="3538814"/>
            <a:ext cx="339253" cy="339253"/>
            <a:chOff x="1492675" y="2027925"/>
            <a:chExt cx="481825" cy="481825"/>
          </a:xfrm>
        </p:grpSpPr>
        <p:sp>
          <p:nvSpPr>
            <p:cNvPr id="5462" name="Google Shape;5462;p5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3" name="Google Shape;5463;p5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4" name="Google Shape;5464;p5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5" name="Google Shape;5465;p5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6" name="Google Shape;5466;p5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67" name="Google Shape;5467;p59"/>
          <p:cNvGrpSpPr/>
          <p:nvPr/>
        </p:nvGrpSpPr>
        <p:grpSpPr>
          <a:xfrm>
            <a:off x="5466000" y="2287178"/>
            <a:ext cx="339253" cy="339253"/>
            <a:chOff x="1492675" y="2620775"/>
            <a:chExt cx="481825" cy="481825"/>
          </a:xfrm>
        </p:grpSpPr>
        <p:sp>
          <p:nvSpPr>
            <p:cNvPr id="5468" name="Google Shape;5468;p5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69" name="Google Shape;5469;p5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470" name="Google Shape;5470;p59"/>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471" name="Google Shape;5471;p59"/>
          <p:cNvGrpSpPr/>
          <p:nvPr/>
        </p:nvGrpSpPr>
        <p:grpSpPr>
          <a:xfrm>
            <a:off x="6289754" y="2303161"/>
            <a:ext cx="333585" cy="307287"/>
            <a:chOff x="2682350" y="2643425"/>
            <a:chExt cx="473775" cy="436425"/>
          </a:xfrm>
        </p:grpSpPr>
        <p:sp>
          <p:nvSpPr>
            <p:cNvPr id="5472" name="Google Shape;5472;p5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3" name="Google Shape;5473;p5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4" name="Google Shape;5474;p5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5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5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5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5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79" name="Google Shape;5479;p59"/>
          <p:cNvGrpSpPr/>
          <p:nvPr/>
        </p:nvGrpSpPr>
        <p:grpSpPr>
          <a:xfrm>
            <a:off x="6755243" y="2287178"/>
            <a:ext cx="238531" cy="339253"/>
            <a:chOff x="3342725" y="2620775"/>
            <a:chExt cx="338775" cy="481825"/>
          </a:xfrm>
        </p:grpSpPr>
        <p:sp>
          <p:nvSpPr>
            <p:cNvPr id="5480" name="Google Shape;5480;p5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1" name="Google Shape;5481;p5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5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3" name="Google Shape;5483;p59"/>
          <p:cNvGrpSpPr/>
          <p:nvPr/>
        </p:nvGrpSpPr>
        <p:grpSpPr>
          <a:xfrm>
            <a:off x="7148994" y="2287178"/>
            <a:ext cx="278296" cy="339253"/>
            <a:chOff x="3907325" y="2620775"/>
            <a:chExt cx="395250" cy="481825"/>
          </a:xfrm>
        </p:grpSpPr>
        <p:sp>
          <p:nvSpPr>
            <p:cNvPr id="5484" name="Google Shape;5484;p5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5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6" name="Google Shape;5486;p5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7" name="Google Shape;5487;p5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8" name="Google Shape;5488;p59"/>
          <p:cNvGrpSpPr/>
          <p:nvPr/>
        </p:nvGrpSpPr>
        <p:grpSpPr>
          <a:xfrm>
            <a:off x="7542181" y="2297783"/>
            <a:ext cx="339253" cy="318042"/>
            <a:chOff x="4456875" y="2635825"/>
            <a:chExt cx="481825" cy="451700"/>
          </a:xfrm>
        </p:grpSpPr>
        <p:sp>
          <p:nvSpPr>
            <p:cNvPr id="5489" name="Google Shape;5489;p5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0" name="Google Shape;5490;p5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1" name="Google Shape;5491;p5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5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5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5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5" name="Google Shape;5495;p59"/>
          <p:cNvGrpSpPr/>
          <p:nvPr/>
        </p:nvGrpSpPr>
        <p:grpSpPr>
          <a:xfrm>
            <a:off x="7967105" y="2297783"/>
            <a:ext cx="339253" cy="318042"/>
            <a:chOff x="5049725" y="2635825"/>
            <a:chExt cx="481825" cy="451700"/>
          </a:xfrm>
        </p:grpSpPr>
        <p:sp>
          <p:nvSpPr>
            <p:cNvPr id="5496" name="Google Shape;5496;p5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7" name="Google Shape;5497;p5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5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9" name="Google Shape;5499;p59"/>
          <p:cNvGrpSpPr/>
          <p:nvPr/>
        </p:nvGrpSpPr>
        <p:grpSpPr>
          <a:xfrm>
            <a:off x="2211475" y="3952243"/>
            <a:ext cx="338566" cy="338373"/>
            <a:chOff x="5643000" y="2621375"/>
            <a:chExt cx="480850" cy="480575"/>
          </a:xfrm>
        </p:grpSpPr>
        <p:sp>
          <p:nvSpPr>
            <p:cNvPr id="5500" name="Google Shape;5500;p5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5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5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5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5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5" name="Google Shape;5505;p5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6" name="Google Shape;5506;p5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7" name="Google Shape;5507;p59"/>
          <p:cNvGrpSpPr/>
          <p:nvPr/>
        </p:nvGrpSpPr>
        <p:grpSpPr>
          <a:xfrm>
            <a:off x="4032695" y="3951803"/>
            <a:ext cx="339359" cy="339253"/>
            <a:chOff x="6235250" y="2620775"/>
            <a:chExt cx="481975" cy="481825"/>
          </a:xfrm>
        </p:grpSpPr>
        <p:sp>
          <p:nvSpPr>
            <p:cNvPr id="5508" name="Google Shape;5508;p5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9" name="Google Shape;5509;p5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5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1" name="Google Shape;5511;p5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2" name="Google Shape;5512;p5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13" name="Google Shape;5513;p59"/>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14" name="Google Shape;5514;p59"/>
          <p:cNvGrpSpPr/>
          <p:nvPr/>
        </p:nvGrpSpPr>
        <p:grpSpPr>
          <a:xfrm>
            <a:off x="5465078" y="2711317"/>
            <a:ext cx="341101" cy="339253"/>
            <a:chOff x="1535000" y="3223325"/>
            <a:chExt cx="484450" cy="481825"/>
          </a:xfrm>
        </p:grpSpPr>
        <p:sp>
          <p:nvSpPr>
            <p:cNvPr id="5515" name="Google Shape;5515;p5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5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5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8" name="Google Shape;5518;p59"/>
          <p:cNvGrpSpPr/>
          <p:nvPr/>
        </p:nvGrpSpPr>
        <p:grpSpPr>
          <a:xfrm>
            <a:off x="5872645" y="2746618"/>
            <a:ext cx="339253" cy="268649"/>
            <a:chOff x="2085525" y="3263750"/>
            <a:chExt cx="481825" cy="381550"/>
          </a:xfrm>
        </p:grpSpPr>
        <p:sp>
          <p:nvSpPr>
            <p:cNvPr id="5519" name="Google Shape;5519;p5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0" name="Google Shape;5520;p5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21" name="Google Shape;5521;p59"/>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22" name="Google Shape;5522;p59"/>
          <p:cNvGrpSpPr/>
          <p:nvPr/>
        </p:nvGrpSpPr>
        <p:grpSpPr>
          <a:xfrm>
            <a:off x="6704407" y="2711308"/>
            <a:ext cx="340204" cy="339271"/>
            <a:chOff x="3270450" y="3213625"/>
            <a:chExt cx="483175" cy="481850"/>
          </a:xfrm>
        </p:grpSpPr>
        <p:sp>
          <p:nvSpPr>
            <p:cNvPr id="5523" name="Google Shape;5523;p5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5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5" name="Google Shape;5525;p59"/>
          <p:cNvGrpSpPr/>
          <p:nvPr/>
        </p:nvGrpSpPr>
        <p:grpSpPr>
          <a:xfrm>
            <a:off x="7203676" y="2711317"/>
            <a:ext cx="168931" cy="339253"/>
            <a:chOff x="3984950" y="3213600"/>
            <a:chExt cx="239925" cy="481825"/>
          </a:xfrm>
        </p:grpSpPr>
        <p:sp>
          <p:nvSpPr>
            <p:cNvPr id="5526" name="Google Shape;5526;p5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7" name="Google Shape;5527;p5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28" name="Google Shape;5528;p59"/>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59"/>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30" name="Google Shape;5530;p59"/>
          <p:cNvGrpSpPr/>
          <p:nvPr/>
        </p:nvGrpSpPr>
        <p:grpSpPr>
          <a:xfrm>
            <a:off x="1736111" y="3981487"/>
            <a:ext cx="355218" cy="279880"/>
            <a:chOff x="5629975" y="3255775"/>
            <a:chExt cx="504500" cy="397500"/>
          </a:xfrm>
        </p:grpSpPr>
        <p:sp>
          <p:nvSpPr>
            <p:cNvPr id="5531" name="Google Shape;5531;p5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5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3" name="Google Shape;5533;p5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4" name="Google Shape;5534;p5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5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6" name="Google Shape;5536;p59"/>
          <p:cNvGrpSpPr/>
          <p:nvPr/>
        </p:nvGrpSpPr>
        <p:grpSpPr>
          <a:xfrm>
            <a:off x="3572294" y="3981593"/>
            <a:ext cx="340256" cy="279669"/>
            <a:chOff x="6234950" y="3255925"/>
            <a:chExt cx="483250" cy="397200"/>
          </a:xfrm>
        </p:grpSpPr>
        <p:sp>
          <p:nvSpPr>
            <p:cNvPr id="5537" name="Google Shape;5537;p5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8" name="Google Shape;5538;p5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9" name="Google Shape;5539;p5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5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5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5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3" name="Google Shape;5543;p59"/>
          <p:cNvGrpSpPr/>
          <p:nvPr/>
        </p:nvGrpSpPr>
        <p:grpSpPr>
          <a:xfrm>
            <a:off x="5043532" y="3125970"/>
            <a:ext cx="318042" cy="339253"/>
            <a:chOff x="914900" y="3806450"/>
            <a:chExt cx="451700" cy="481825"/>
          </a:xfrm>
        </p:grpSpPr>
        <p:sp>
          <p:nvSpPr>
            <p:cNvPr id="5544" name="Google Shape;5544;p5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5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6" name="Google Shape;5546;p5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7" name="Google Shape;5547;p5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5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9" name="Google Shape;5549;p59"/>
          <p:cNvGrpSpPr/>
          <p:nvPr/>
        </p:nvGrpSpPr>
        <p:grpSpPr>
          <a:xfrm>
            <a:off x="5462454" y="3125785"/>
            <a:ext cx="346347" cy="339623"/>
            <a:chOff x="1490050" y="3805975"/>
            <a:chExt cx="491900" cy="482350"/>
          </a:xfrm>
        </p:grpSpPr>
        <p:sp>
          <p:nvSpPr>
            <p:cNvPr id="5550" name="Google Shape;5550;p5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5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5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3" name="Google Shape;5553;p5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4" name="Google Shape;5554;p59"/>
          <p:cNvGrpSpPr/>
          <p:nvPr/>
        </p:nvGrpSpPr>
        <p:grpSpPr>
          <a:xfrm>
            <a:off x="5886322" y="3125970"/>
            <a:ext cx="311899" cy="339253"/>
            <a:chOff x="2104275" y="3806450"/>
            <a:chExt cx="442975" cy="481825"/>
          </a:xfrm>
        </p:grpSpPr>
        <p:sp>
          <p:nvSpPr>
            <p:cNvPr id="5555" name="Google Shape;5555;p5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5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7" name="Google Shape;5557;p59"/>
          <p:cNvGrpSpPr/>
          <p:nvPr/>
        </p:nvGrpSpPr>
        <p:grpSpPr>
          <a:xfrm>
            <a:off x="6309839" y="3125970"/>
            <a:ext cx="293416" cy="339253"/>
            <a:chOff x="2710875" y="3806450"/>
            <a:chExt cx="416725" cy="481825"/>
          </a:xfrm>
        </p:grpSpPr>
        <p:sp>
          <p:nvSpPr>
            <p:cNvPr id="5558" name="Google Shape;5558;p5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5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0" name="Google Shape;5560;p59"/>
          <p:cNvGrpSpPr/>
          <p:nvPr/>
        </p:nvGrpSpPr>
        <p:grpSpPr>
          <a:xfrm>
            <a:off x="6704883" y="3166412"/>
            <a:ext cx="339253" cy="258369"/>
            <a:chOff x="3271200" y="3863875"/>
            <a:chExt cx="481825" cy="366950"/>
          </a:xfrm>
        </p:grpSpPr>
        <p:sp>
          <p:nvSpPr>
            <p:cNvPr id="5561" name="Google Shape;5561;p5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2" name="Google Shape;5562;p5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3" name="Google Shape;5563;p59"/>
          <p:cNvGrpSpPr/>
          <p:nvPr/>
        </p:nvGrpSpPr>
        <p:grpSpPr>
          <a:xfrm>
            <a:off x="7140377" y="3126199"/>
            <a:ext cx="295528" cy="338795"/>
            <a:chOff x="3895050" y="3806775"/>
            <a:chExt cx="419725" cy="481175"/>
          </a:xfrm>
        </p:grpSpPr>
        <p:sp>
          <p:nvSpPr>
            <p:cNvPr id="5564" name="Google Shape;5564;p5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5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6" name="Google Shape;5566;p59"/>
          <p:cNvGrpSpPr/>
          <p:nvPr/>
        </p:nvGrpSpPr>
        <p:grpSpPr>
          <a:xfrm>
            <a:off x="7543659" y="3125979"/>
            <a:ext cx="336296" cy="339235"/>
            <a:chOff x="4464775" y="3806475"/>
            <a:chExt cx="477625" cy="481800"/>
          </a:xfrm>
        </p:grpSpPr>
        <p:sp>
          <p:nvSpPr>
            <p:cNvPr id="5567" name="Google Shape;5567;p5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5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9" name="Google Shape;5569;p5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0" name="Google Shape;5570;p5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5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5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3" name="Google Shape;5573;p59"/>
          <p:cNvGrpSpPr/>
          <p:nvPr/>
        </p:nvGrpSpPr>
        <p:grpSpPr>
          <a:xfrm>
            <a:off x="7967105" y="3125970"/>
            <a:ext cx="339253" cy="339253"/>
            <a:chOff x="5049725" y="3806450"/>
            <a:chExt cx="481825" cy="481825"/>
          </a:xfrm>
        </p:grpSpPr>
        <p:sp>
          <p:nvSpPr>
            <p:cNvPr id="5574" name="Google Shape;5574;p5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5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5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7" name="Google Shape;5577;p59"/>
          <p:cNvGrpSpPr/>
          <p:nvPr/>
        </p:nvGrpSpPr>
        <p:grpSpPr>
          <a:xfrm>
            <a:off x="1276714" y="3951798"/>
            <a:ext cx="339253" cy="339253"/>
            <a:chOff x="5651375" y="3806450"/>
            <a:chExt cx="481825" cy="481825"/>
          </a:xfrm>
        </p:grpSpPr>
        <p:sp>
          <p:nvSpPr>
            <p:cNvPr id="5578" name="Google Shape;5578;p5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5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0" name="Google Shape;5580;p5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1" name="Google Shape;5581;p5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2" name="Google Shape;5582;p59"/>
          <p:cNvGrpSpPr/>
          <p:nvPr/>
        </p:nvGrpSpPr>
        <p:grpSpPr>
          <a:xfrm>
            <a:off x="3153646" y="3953787"/>
            <a:ext cx="298503" cy="335275"/>
            <a:chOff x="6264300" y="3809300"/>
            <a:chExt cx="423950" cy="476175"/>
          </a:xfrm>
        </p:grpSpPr>
        <p:sp>
          <p:nvSpPr>
            <p:cNvPr id="5583" name="Google Shape;5583;p5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5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5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6" name="Google Shape;5586;p59"/>
          <p:cNvGrpSpPr/>
          <p:nvPr/>
        </p:nvGrpSpPr>
        <p:grpSpPr>
          <a:xfrm>
            <a:off x="5032267" y="3538881"/>
            <a:ext cx="340573" cy="339271"/>
            <a:chOff x="898875" y="4399275"/>
            <a:chExt cx="483700" cy="481850"/>
          </a:xfrm>
        </p:grpSpPr>
        <p:sp>
          <p:nvSpPr>
            <p:cNvPr id="5587" name="Google Shape;5587;p5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59"/>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5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5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5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5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5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5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95" name="Google Shape;5595;p59"/>
          <p:cNvGrpSpPr/>
          <p:nvPr/>
        </p:nvGrpSpPr>
        <p:grpSpPr>
          <a:xfrm>
            <a:off x="5466000" y="3554133"/>
            <a:ext cx="339253" cy="308765"/>
            <a:chOff x="1492675" y="4420975"/>
            <a:chExt cx="481825" cy="438525"/>
          </a:xfrm>
        </p:grpSpPr>
        <p:sp>
          <p:nvSpPr>
            <p:cNvPr id="5596" name="Google Shape;5596;p5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5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5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5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5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1" name="Google Shape;5601;p59"/>
          <p:cNvGrpSpPr/>
          <p:nvPr/>
        </p:nvGrpSpPr>
        <p:grpSpPr>
          <a:xfrm>
            <a:off x="5870982" y="3539558"/>
            <a:ext cx="342580" cy="337915"/>
            <a:chOff x="2084100" y="4400250"/>
            <a:chExt cx="486550" cy="479925"/>
          </a:xfrm>
        </p:grpSpPr>
        <p:sp>
          <p:nvSpPr>
            <p:cNvPr id="5602" name="Google Shape;5602;p5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5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5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5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6" name="Google Shape;5606;p5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7" name="Google Shape;5607;p5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8" name="Google Shape;5608;p59"/>
          <p:cNvGrpSpPr/>
          <p:nvPr/>
        </p:nvGrpSpPr>
        <p:grpSpPr>
          <a:xfrm>
            <a:off x="6307462" y="3538907"/>
            <a:ext cx="298169" cy="339218"/>
            <a:chOff x="2707950" y="4399325"/>
            <a:chExt cx="423475" cy="481775"/>
          </a:xfrm>
        </p:grpSpPr>
        <p:sp>
          <p:nvSpPr>
            <p:cNvPr id="5609" name="Google Shape;5609;p5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0" name="Google Shape;5610;p5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1" name="Google Shape;5611;p5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2" name="Google Shape;5612;p5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5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4" name="Google Shape;5614;p5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5" name="Google Shape;5615;p5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6" name="Google Shape;5616;p5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5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5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5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5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1" name="Google Shape;5621;p59"/>
          <p:cNvGrpSpPr/>
          <p:nvPr/>
        </p:nvGrpSpPr>
        <p:grpSpPr>
          <a:xfrm>
            <a:off x="6736981" y="3538881"/>
            <a:ext cx="275057" cy="339271"/>
            <a:chOff x="3330525" y="4399275"/>
            <a:chExt cx="390650" cy="481850"/>
          </a:xfrm>
        </p:grpSpPr>
        <p:sp>
          <p:nvSpPr>
            <p:cNvPr id="5622" name="Google Shape;5622;p5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5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4" name="Google Shape;5624;p5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5" name="Google Shape;5625;p5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6" name="Google Shape;5626;p5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5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5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9" name="Google Shape;5629;p59"/>
          <p:cNvGrpSpPr/>
          <p:nvPr/>
        </p:nvGrpSpPr>
        <p:grpSpPr>
          <a:xfrm>
            <a:off x="7161510" y="3538890"/>
            <a:ext cx="253265" cy="339253"/>
            <a:chOff x="3938800" y="4399275"/>
            <a:chExt cx="359700" cy="481825"/>
          </a:xfrm>
        </p:grpSpPr>
        <p:sp>
          <p:nvSpPr>
            <p:cNvPr id="5630" name="Google Shape;5630;p5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5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5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5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5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5" name="Google Shape;5635;p59"/>
          <p:cNvGrpSpPr/>
          <p:nvPr/>
        </p:nvGrpSpPr>
        <p:grpSpPr>
          <a:xfrm>
            <a:off x="7632288" y="3538890"/>
            <a:ext cx="159039" cy="339253"/>
            <a:chOff x="4584850" y="4399275"/>
            <a:chExt cx="225875" cy="481825"/>
          </a:xfrm>
        </p:grpSpPr>
        <p:sp>
          <p:nvSpPr>
            <p:cNvPr id="5636" name="Google Shape;5636;p5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5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38" name="Google Shape;5638;p59"/>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39" name="Google Shape;5639;p59"/>
          <p:cNvGrpSpPr/>
          <p:nvPr/>
        </p:nvGrpSpPr>
        <p:grpSpPr>
          <a:xfrm>
            <a:off x="817316" y="3951795"/>
            <a:ext cx="339253" cy="339253"/>
            <a:chOff x="5642550" y="4399275"/>
            <a:chExt cx="481825" cy="481825"/>
          </a:xfrm>
        </p:grpSpPr>
        <p:sp>
          <p:nvSpPr>
            <p:cNvPr id="5640" name="Google Shape;5640;p5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1" name="Google Shape;5641;p5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2" name="Google Shape;5642;p59"/>
          <p:cNvGrpSpPr/>
          <p:nvPr/>
        </p:nvGrpSpPr>
        <p:grpSpPr>
          <a:xfrm>
            <a:off x="2670186" y="3963703"/>
            <a:ext cx="363316" cy="315437"/>
            <a:chOff x="6218300" y="4416175"/>
            <a:chExt cx="516000" cy="448000"/>
          </a:xfrm>
        </p:grpSpPr>
        <p:sp>
          <p:nvSpPr>
            <p:cNvPr id="5643" name="Google Shape;5643;p5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4" name="Google Shape;5644;p5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5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6" name="Google Shape;5646;p59"/>
          <p:cNvGrpSpPr/>
          <p:nvPr/>
        </p:nvGrpSpPr>
        <p:grpSpPr>
          <a:xfrm>
            <a:off x="5870391" y="3951792"/>
            <a:ext cx="339253" cy="339253"/>
            <a:chOff x="899850" y="4992125"/>
            <a:chExt cx="481825" cy="481825"/>
          </a:xfrm>
        </p:grpSpPr>
        <p:sp>
          <p:nvSpPr>
            <p:cNvPr id="5647" name="Google Shape;5647;p5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5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5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0" name="Google Shape;5650;p59"/>
          <p:cNvGrpSpPr/>
          <p:nvPr/>
        </p:nvGrpSpPr>
        <p:grpSpPr>
          <a:xfrm>
            <a:off x="5410993" y="3951792"/>
            <a:ext cx="339253" cy="339253"/>
            <a:chOff x="1492675" y="4992125"/>
            <a:chExt cx="481825" cy="481825"/>
          </a:xfrm>
        </p:grpSpPr>
        <p:sp>
          <p:nvSpPr>
            <p:cNvPr id="5651" name="Google Shape;5651;p5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2" name="Google Shape;5652;p5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3" name="Google Shape;5653;p59"/>
          <p:cNvGrpSpPr/>
          <p:nvPr/>
        </p:nvGrpSpPr>
        <p:grpSpPr>
          <a:xfrm>
            <a:off x="4951595" y="3951792"/>
            <a:ext cx="339253" cy="339253"/>
            <a:chOff x="2085525" y="4992125"/>
            <a:chExt cx="481825" cy="481825"/>
          </a:xfrm>
        </p:grpSpPr>
        <p:sp>
          <p:nvSpPr>
            <p:cNvPr id="5654" name="Google Shape;5654;p5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5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6" name="Google Shape;5656;p59"/>
          <p:cNvGrpSpPr/>
          <p:nvPr/>
        </p:nvGrpSpPr>
        <p:grpSpPr>
          <a:xfrm>
            <a:off x="6789344" y="3951792"/>
            <a:ext cx="339253" cy="339253"/>
            <a:chOff x="2678350" y="4992125"/>
            <a:chExt cx="481825" cy="481825"/>
          </a:xfrm>
        </p:grpSpPr>
        <p:sp>
          <p:nvSpPr>
            <p:cNvPr id="5657" name="Google Shape;5657;p5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5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9" name="Google Shape;5659;p5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0" name="Google Shape;5660;p59"/>
          <p:cNvGrpSpPr/>
          <p:nvPr/>
        </p:nvGrpSpPr>
        <p:grpSpPr>
          <a:xfrm>
            <a:off x="4492198" y="3951792"/>
            <a:ext cx="339253" cy="339253"/>
            <a:chOff x="3271200" y="4992125"/>
            <a:chExt cx="481825" cy="481825"/>
          </a:xfrm>
        </p:grpSpPr>
        <p:sp>
          <p:nvSpPr>
            <p:cNvPr id="5661" name="Google Shape;5661;p5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5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3" name="Google Shape;5663;p5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4" name="Google Shape;5664;p59"/>
          <p:cNvGrpSpPr/>
          <p:nvPr/>
        </p:nvGrpSpPr>
        <p:grpSpPr>
          <a:xfrm>
            <a:off x="6329788" y="3952813"/>
            <a:ext cx="339411" cy="337211"/>
            <a:chOff x="5049575" y="4993600"/>
            <a:chExt cx="482050" cy="478925"/>
          </a:xfrm>
        </p:grpSpPr>
        <p:sp>
          <p:nvSpPr>
            <p:cNvPr id="5665" name="Google Shape;5665;p5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5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7" name="Google Shape;5667;p5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5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69" name="Google Shape;5669;p59"/>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pt-BR" sz="1100">
                <a:solidFill>
                  <a:schemeClr val="lt1"/>
                </a:solidFill>
              </a:rPr>
              <a:t>You can </a:t>
            </a:r>
            <a:r>
              <a:rPr b="1" lang="pt-BR" sz="1100">
                <a:solidFill>
                  <a:schemeClr val="dk2"/>
                </a:solidFill>
              </a:rPr>
              <a:t>resize </a:t>
            </a:r>
            <a:r>
              <a:rPr lang="pt-BR"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pt-BR" sz="1100">
                <a:solidFill>
                  <a:schemeClr val="lt1"/>
                </a:solidFill>
              </a:rPr>
              <a:t>You can </a:t>
            </a:r>
            <a:r>
              <a:rPr b="1" lang="pt-BR" sz="1100">
                <a:solidFill>
                  <a:schemeClr val="dk2"/>
                </a:solidFill>
              </a:rPr>
              <a:t>change the stroke and fill color</a:t>
            </a:r>
            <a:r>
              <a:rPr lang="pt-BR" sz="1100">
                <a:solidFill>
                  <a:schemeClr val="lt1"/>
                </a:solidFill>
              </a:rPr>
              <a:t>; just select the icon and click on the </a:t>
            </a:r>
            <a:r>
              <a:rPr b="1" lang="pt-BR" sz="1100">
                <a:solidFill>
                  <a:schemeClr val="dk2"/>
                </a:solidFill>
              </a:rPr>
              <a:t>paint bucket/pen</a:t>
            </a:r>
            <a:r>
              <a:rPr lang="pt-BR"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pt-BR" sz="1100">
                <a:solidFill>
                  <a:schemeClr val="lt1"/>
                </a:solidFill>
              </a:rPr>
              <a:t>In Google Slides, you can also use </a:t>
            </a:r>
            <a:r>
              <a:rPr b="1" lang="pt-BR" sz="1100">
                <a:solidFill>
                  <a:schemeClr val="dk2"/>
                </a:solidFill>
                <a:uFill>
                  <a:noFill/>
                </a:uFill>
                <a:hlinkClick r:id="rId3">
                  <a:extLst>
                    <a:ext uri="{A12FA001-AC4F-418D-AE19-62706E023703}">
                      <ahyp:hlinkClr val="tx"/>
                    </a:ext>
                  </a:extLst>
                </a:hlinkClick>
              </a:rPr>
              <a:t>Flaticon’s extension</a:t>
            </a:r>
            <a:r>
              <a:rPr lang="pt-BR" sz="1100">
                <a:solidFill>
                  <a:schemeClr val="lt1"/>
                </a:solidFill>
              </a:rPr>
              <a:t>, allowing you to customize and add even more icons.</a:t>
            </a:r>
            <a:endParaRPr sz="1100">
              <a:solidFill>
                <a:schemeClr val="lt1"/>
              </a:solidFill>
            </a:endParaRPr>
          </a:p>
        </p:txBody>
      </p:sp>
      <p:sp>
        <p:nvSpPr>
          <p:cNvPr id="5670" name="Google Shape;5670;p5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...and our sets of editable icons</a:t>
            </a:r>
            <a:endParaRPr/>
          </a:p>
        </p:txBody>
      </p:sp>
      <p:grpSp>
        <p:nvGrpSpPr>
          <p:cNvPr id="5671" name="Google Shape;5671;p59"/>
          <p:cNvGrpSpPr/>
          <p:nvPr/>
        </p:nvGrpSpPr>
        <p:grpSpPr>
          <a:xfrm>
            <a:off x="7248742" y="3975375"/>
            <a:ext cx="195300" cy="343772"/>
            <a:chOff x="3999225" y="4364775"/>
            <a:chExt cx="195300" cy="343772"/>
          </a:xfrm>
        </p:grpSpPr>
        <p:grpSp>
          <p:nvGrpSpPr>
            <p:cNvPr id="5672" name="Google Shape;5672;p59"/>
            <p:cNvGrpSpPr/>
            <p:nvPr/>
          </p:nvGrpSpPr>
          <p:grpSpPr>
            <a:xfrm>
              <a:off x="4048568" y="4562577"/>
              <a:ext cx="97317" cy="145970"/>
              <a:chOff x="1529575" y="2222650"/>
              <a:chExt cx="203125" cy="304675"/>
            </a:xfrm>
          </p:grpSpPr>
          <p:sp>
            <p:nvSpPr>
              <p:cNvPr id="5673" name="Google Shape;5673;p59"/>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59"/>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59"/>
            <p:cNvGrpSpPr/>
            <p:nvPr/>
          </p:nvGrpSpPr>
          <p:grpSpPr>
            <a:xfrm>
              <a:off x="3999225" y="4364775"/>
              <a:ext cx="195300" cy="195300"/>
              <a:chOff x="3999225" y="4364775"/>
              <a:chExt cx="195300" cy="195300"/>
            </a:xfrm>
          </p:grpSpPr>
          <p:sp>
            <p:nvSpPr>
              <p:cNvPr id="5676" name="Google Shape;5676;p59"/>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59"/>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78" name="Google Shape;5678;p59"/>
          <p:cNvGrpSpPr/>
          <p:nvPr/>
        </p:nvGrpSpPr>
        <p:grpSpPr>
          <a:xfrm>
            <a:off x="7564186" y="3991627"/>
            <a:ext cx="277088" cy="259611"/>
            <a:chOff x="4335888" y="4398114"/>
            <a:chExt cx="277088" cy="259611"/>
          </a:xfrm>
        </p:grpSpPr>
        <p:grpSp>
          <p:nvGrpSpPr>
            <p:cNvPr id="5679" name="Google Shape;5679;p59"/>
            <p:cNvGrpSpPr/>
            <p:nvPr/>
          </p:nvGrpSpPr>
          <p:grpSpPr>
            <a:xfrm>
              <a:off x="4335888" y="4462425"/>
              <a:ext cx="195300" cy="195300"/>
              <a:chOff x="4335888" y="4462425"/>
              <a:chExt cx="195300" cy="195300"/>
            </a:xfrm>
          </p:grpSpPr>
          <p:sp>
            <p:nvSpPr>
              <p:cNvPr id="5680" name="Google Shape;5680;p5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5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2" name="Google Shape;5682;p59"/>
            <p:cNvGrpSpPr/>
            <p:nvPr/>
          </p:nvGrpSpPr>
          <p:grpSpPr>
            <a:xfrm>
              <a:off x="4509813" y="4398114"/>
              <a:ext cx="103162" cy="103198"/>
              <a:chOff x="2277975" y="2021700"/>
              <a:chExt cx="215325" cy="215400"/>
            </a:xfrm>
          </p:grpSpPr>
          <p:sp>
            <p:nvSpPr>
              <p:cNvPr id="5683" name="Google Shape;5683;p59"/>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59"/>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85" name="Google Shape;5685;p59"/>
          <p:cNvGrpSpPr/>
          <p:nvPr/>
        </p:nvGrpSpPr>
        <p:grpSpPr>
          <a:xfrm>
            <a:off x="7961419" y="4049613"/>
            <a:ext cx="392275" cy="195300"/>
            <a:chOff x="4752588" y="4440200"/>
            <a:chExt cx="392275" cy="195300"/>
          </a:xfrm>
        </p:grpSpPr>
        <p:grpSp>
          <p:nvGrpSpPr>
            <p:cNvPr id="5686" name="Google Shape;5686;p59"/>
            <p:cNvGrpSpPr/>
            <p:nvPr/>
          </p:nvGrpSpPr>
          <p:grpSpPr>
            <a:xfrm>
              <a:off x="4950384" y="4469728"/>
              <a:ext cx="194479" cy="136244"/>
              <a:chOff x="3163375" y="2175125"/>
              <a:chExt cx="405925" cy="284375"/>
            </a:xfrm>
          </p:grpSpPr>
          <p:sp>
            <p:nvSpPr>
              <p:cNvPr id="5687" name="Google Shape;5687;p59"/>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59"/>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59"/>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0" name="Google Shape;5690;p59"/>
            <p:cNvGrpSpPr/>
            <p:nvPr/>
          </p:nvGrpSpPr>
          <p:grpSpPr>
            <a:xfrm>
              <a:off x="4752588" y="4440200"/>
              <a:ext cx="195300" cy="195300"/>
              <a:chOff x="4335888" y="4462425"/>
              <a:chExt cx="195300" cy="195300"/>
            </a:xfrm>
          </p:grpSpPr>
          <p:sp>
            <p:nvSpPr>
              <p:cNvPr id="5691" name="Google Shape;5691;p5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5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96" name="Shape 5696"/>
        <p:cNvGrpSpPr/>
        <p:nvPr/>
      </p:nvGrpSpPr>
      <p:grpSpPr>
        <a:xfrm>
          <a:off x="0" y="0"/>
          <a:ext cx="0" cy="0"/>
          <a:chOff x="0" y="0"/>
          <a:chExt cx="0" cy="0"/>
        </a:xfrm>
      </p:grpSpPr>
      <p:grpSp>
        <p:nvGrpSpPr>
          <p:cNvPr id="5697" name="Google Shape;5697;p60"/>
          <p:cNvGrpSpPr/>
          <p:nvPr/>
        </p:nvGrpSpPr>
        <p:grpSpPr>
          <a:xfrm>
            <a:off x="856199" y="1311179"/>
            <a:ext cx="322099" cy="370529"/>
            <a:chOff x="-42971725" y="3217825"/>
            <a:chExt cx="275675" cy="317125"/>
          </a:xfrm>
        </p:grpSpPr>
        <p:sp>
          <p:nvSpPr>
            <p:cNvPr id="5698" name="Google Shape;5698;p6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1" name="Google Shape;5701;p60"/>
          <p:cNvGrpSpPr/>
          <p:nvPr/>
        </p:nvGrpSpPr>
        <p:grpSpPr>
          <a:xfrm>
            <a:off x="828113" y="1779835"/>
            <a:ext cx="378270" cy="337551"/>
            <a:chOff x="-42996150" y="3612600"/>
            <a:chExt cx="323750" cy="288900"/>
          </a:xfrm>
        </p:grpSpPr>
        <p:sp>
          <p:nvSpPr>
            <p:cNvPr id="5702" name="Google Shape;5702;p6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6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5" name="Google Shape;5705;p60"/>
          <p:cNvGrpSpPr/>
          <p:nvPr/>
        </p:nvGrpSpPr>
        <p:grpSpPr>
          <a:xfrm>
            <a:off x="830874" y="2189205"/>
            <a:ext cx="372749" cy="370909"/>
            <a:chOff x="-42994575" y="3950300"/>
            <a:chExt cx="319025" cy="317450"/>
          </a:xfrm>
        </p:grpSpPr>
        <p:sp>
          <p:nvSpPr>
            <p:cNvPr id="5706" name="Google Shape;5706;p6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9" name="Google Shape;5709;p60"/>
          <p:cNvGrpSpPr/>
          <p:nvPr/>
        </p:nvGrpSpPr>
        <p:grpSpPr>
          <a:xfrm>
            <a:off x="2984269" y="1336037"/>
            <a:ext cx="371785" cy="370879"/>
            <a:chOff x="-41111350" y="3239100"/>
            <a:chExt cx="318200" cy="317425"/>
          </a:xfrm>
        </p:grpSpPr>
        <p:sp>
          <p:nvSpPr>
            <p:cNvPr id="5710" name="Google Shape;5710;p6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4" name="Google Shape;5714;p60"/>
          <p:cNvGrpSpPr/>
          <p:nvPr/>
        </p:nvGrpSpPr>
        <p:grpSpPr>
          <a:xfrm>
            <a:off x="2980588" y="1771568"/>
            <a:ext cx="379146" cy="370967"/>
            <a:chOff x="-41117650" y="3605525"/>
            <a:chExt cx="324500" cy="317500"/>
          </a:xfrm>
        </p:grpSpPr>
        <p:sp>
          <p:nvSpPr>
            <p:cNvPr id="5715" name="Google Shape;5715;p6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8" name="Google Shape;5718;p60"/>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9" name="Google Shape;5719;p60"/>
          <p:cNvGrpSpPr/>
          <p:nvPr/>
        </p:nvGrpSpPr>
        <p:grpSpPr>
          <a:xfrm>
            <a:off x="1806843" y="2663092"/>
            <a:ext cx="216271" cy="371814"/>
            <a:chOff x="-39205300" y="3220175"/>
            <a:chExt cx="185100" cy="318225"/>
          </a:xfrm>
        </p:grpSpPr>
        <p:sp>
          <p:nvSpPr>
            <p:cNvPr id="5720" name="Google Shape;5720;p6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2" name="Google Shape;5722;p60"/>
          <p:cNvGrpSpPr/>
          <p:nvPr/>
        </p:nvGrpSpPr>
        <p:grpSpPr>
          <a:xfrm>
            <a:off x="1772370" y="3123163"/>
            <a:ext cx="300016" cy="369273"/>
            <a:chOff x="-39248625" y="3588600"/>
            <a:chExt cx="256775" cy="316050"/>
          </a:xfrm>
        </p:grpSpPr>
        <p:sp>
          <p:nvSpPr>
            <p:cNvPr id="5723" name="Google Shape;5723;p6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25" name="Google Shape;5725;p60"/>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0"/>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7" name="Google Shape;5727;p60"/>
          <p:cNvGrpSpPr/>
          <p:nvPr/>
        </p:nvGrpSpPr>
        <p:grpSpPr>
          <a:xfrm>
            <a:off x="1223084" y="1311179"/>
            <a:ext cx="429504" cy="370879"/>
            <a:chOff x="-42651700" y="3217825"/>
            <a:chExt cx="367600" cy="317425"/>
          </a:xfrm>
        </p:grpSpPr>
        <p:sp>
          <p:nvSpPr>
            <p:cNvPr id="5728" name="Google Shape;5728;p6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2" name="Google Shape;5732;p60"/>
          <p:cNvGrpSpPr/>
          <p:nvPr/>
        </p:nvGrpSpPr>
        <p:grpSpPr>
          <a:xfrm>
            <a:off x="1258516" y="1750829"/>
            <a:ext cx="358640" cy="363226"/>
            <a:chOff x="-42617300" y="3587775"/>
            <a:chExt cx="306950" cy="310875"/>
          </a:xfrm>
        </p:grpSpPr>
        <p:sp>
          <p:nvSpPr>
            <p:cNvPr id="5733" name="Google Shape;5733;p6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35" name="Google Shape;5735;p60"/>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6" name="Google Shape;5736;p60"/>
          <p:cNvGrpSpPr/>
          <p:nvPr/>
        </p:nvGrpSpPr>
        <p:grpSpPr>
          <a:xfrm>
            <a:off x="3430343" y="1335569"/>
            <a:ext cx="376926" cy="370324"/>
            <a:chOff x="-40748275" y="3238700"/>
            <a:chExt cx="322600" cy="316950"/>
          </a:xfrm>
        </p:grpSpPr>
        <p:sp>
          <p:nvSpPr>
            <p:cNvPr id="5737" name="Google Shape;5737;p6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3" name="Google Shape;5743;p60"/>
          <p:cNvGrpSpPr/>
          <p:nvPr/>
        </p:nvGrpSpPr>
        <p:grpSpPr>
          <a:xfrm>
            <a:off x="3432899" y="1803553"/>
            <a:ext cx="371814" cy="338690"/>
            <a:chOff x="-40745125" y="3632900"/>
            <a:chExt cx="318225" cy="289875"/>
          </a:xfrm>
        </p:grpSpPr>
        <p:sp>
          <p:nvSpPr>
            <p:cNvPr id="5744" name="Google Shape;5744;p6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1" name="Google Shape;5751;p60"/>
          <p:cNvGrpSpPr/>
          <p:nvPr/>
        </p:nvGrpSpPr>
        <p:grpSpPr>
          <a:xfrm>
            <a:off x="3437047" y="2214764"/>
            <a:ext cx="363518" cy="370178"/>
            <a:chOff x="-40742750" y="3972175"/>
            <a:chExt cx="311125" cy="316825"/>
          </a:xfrm>
        </p:grpSpPr>
        <p:sp>
          <p:nvSpPr>
            <p:cNvPr id="5752" name="Google Shape;5752;p6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60"/>
          <p:cNvGrpSpPr/>
          <p:nvPr/>
        </p:nvGrpSpPr>
        <p:grpSpPr>
          <a:xfrm>
            <a:off x="2219708" y="2664932"/>
            <a:ext cx="266892" cy="369974"/>
            <a:chOff x="-38860325" y="3221750"/>
            <a:chExt cx="228425" cy="316650"/>
          </a:xfrm>
        </p:grpSpPr>
        <p:sp>
          <p:nvSpPr>
            <p:cNvPr id="5755" name="Google Shape;5755;p6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60"/>
          <p:cNvGrpSpPr/>
          <p:nvPr/>
        </p:nvGrpSpPr>
        <p:grpSpPr>
          <a:xfrm>
            <a:off x="2170515" y="3126989"/>
            <a:ext cx="380081" cy="367111"/>
            <a:chOff x="-38905225" y="3591875"/>
            <a:chExt cx="325300" cy="314200"/>
          </a:xfrm>
        </p:grpSpPr>
        <p:sp>
          <p:nvSpPr>
            <p:cNvPr id="5760" name="Google Shape;5760;p6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3" name="Google Shape;5763;p60"/>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4" name="Google Shape;5764;p60"/>
          <p:cNvGrpSpPr/>
          <p:nvPr/>
        </p:nvGrpSpPr>
        <p:grpSpPr>
          <a:xfrm>
            <a:off x="3977265" y="3112069"/>
            <a:ext cx="290815" cy="369740"/>
            <a:chOff x="-37370925" y="3579105"/>
            <a:chExt cx="248900" cy="316450"/>
          </a:xfrm>
        </p:grpSpPr>
        <p:sp>
          <p:nvSpPr>
            <p:cNvPr id="5765" name="Google Shape;5765;p6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7" name="Google Shape;5767;p60"/>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0"/>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9" name="Google Shape;5769;p60"/>
          <p:cNvGrpSpPr/>
          <p:nvPr/>
        </p:nvGrpSpPr>
        <p:grpSpPr>
          <a:xfrm>
            <a:off x="1670640" y="2190140"/>
            <a:ext cx="371814" cy="369974"/>
            <a:chOff x="-42259725" y="3951100"/>
            <a:chExt cx="318225" cy="316650"/>
          </a:xfrm>
        </p:grpSpPr>
        <p:sp>
          <p:nvSpPr>
            <p:cNvPr id="5770" name="Google Shape;5770;p6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60"/>
          <p:cNvGrpSpPr/>
          <p:nvPr/>
        </p:nvGrpSpPr>
        <p:grpSpPr>
          <a:xfrm>
            <a:off x="3869002" y="1369161"/>
            <a:ext cx="370879" cy="337755"/>
            <a:chOff x="-40378075" y="3267450"/>
            <a:chExt cx="317425" cy="289075"/>
          </a:xfrm>
        </p:grpSpPr>
        <p:sp>
          <p:nvSpPr>
            <p:cNvPr id="5773" name="Google Shape;5773;p6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60"/>
          <p:cNvGrpSpPr/>
          <p:nvPr/>
        </p:nvGrpSpPr>
        <p:grpSpPr>
          <a:xfrm>
            <a:off x="3872668" y="1770429"/>
            <a:ext cx="363548" cy="369974"/>
            <a:chOff x="-40372575" y="3604550"/>
            <a:chExt cx="311150" cy="316650"/>
          </a:xfrm>
        </p:grpSpPr>
        <p:sp>
          <p:nvSpPr>
            <p:cNvPr id="5778" name="Google Shape;5778;p6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1" name="Google Shape;5781;p60"/>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2" name="Google Shape;5782;p60"/>
          <p:cNvGrpSpPr/>
          <p:nvPr/>
        </p:nvGrpSpPr>
        <p:grpSpPr>
          <a:xfrm>
            <a:off x="2596617" y="2663092"/>
            <a:ext cx="399038" cy="372165"/>
            <a:chOff x="-38542250" y="3220175"/>
            <a:chExt cx="341525" cy="318525"/>
          </a:xfrm>
        </p:grpSpPr>
        <p:sp>
          <p:nvSpPr>
            <p:cNvPr id="5783" name="Google Shape;5783;p6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60"/>
          <p:cNvGrpSpPr/>
          <p:nvPr/>
        </p:nvGrpSpPr>
        <p:grpSpPr>
          <a:xfrm>
            <a:off x="2618549" y="3122462"/>
            <a:ext cx="369974" cy="369068"/>
            <a:chOff x="-38537400" y="3588000"/>
            <a:chExt cx="316650" cy="315875"/>
          </a:xfrm>
        </p:grpSpPr>
        <p:sp>
          <p:nvSpPr>
            <p:cNvPr id="5787" name="Google Shape;5787;p6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60"/>
          <p:cNvGrpSpPr/>
          <p:nvPr/>
        </p:nvGrpSpPr>
        <p:grpSpPr>
          <a:xfrm>
            <a:off x="2617629" y="3579991"/>
            <a:ext cx="371814" cy="369974"/>
            <a:chOff x="-38538975" y="3954250"/>
            <a:chExt cx="318225" cy="316650"/>
          </a:xfrm>
        </p:grpSpPr>
        <p:sp>
          <p:nvSpPr>
            <p:cNvPr id="5792" name="Google Shape;5792;p6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4" name="Google Shape;5794;p60"/>
          <p:cNvGrpSpPr/>
          <p:nvPr/>
        </p:nvGrpSpPr>
        <p:grpSpPr>
          <a:xfrm>
            <a:off x="3934941" y="3574918"/>
            <a:ext cx="375465" cy="371814"/>
            <a:chOff x="-37385100" y="3949908"/>
            <a:chExt cx="321350" cy="318225"/>
          </a:xfrm>
        </p:grpSpPr>
        <p:sp>
          <p:nvSpPr>
            <p:cNvPr id="5795" name="Google Shape;5795;p6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60"/>
          <p:cNvGrpSpPr/>
          <p:nvPr/>
        </p:nvGrpSpPr>
        <p:grpSpPr>
          <a:xfrm>
            <a:off x="2110600" y="1310478"/>
            <a:ext cx="370909" cy="370675"/>
            <a:chOff x="-41895050" y="3217225"/>
            <a:chExt cx="317450" cy="317250"/>
          </a:xfrm>
        </p:grpSpPr>
        <p:sp>
          <p:nvSpPr>
            <p:cNvPr id="5798" name="Google Shape;5798;p6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3" name="Google Shape;5803;p60"/>
          <p:cNvGrpSpPr/>
          <p:nvPr/>
        </p:nvGrpSpPr>
        <p:grpSpPr>
          <a:xfrm>
            <a:off x="2110148" y="1747412"/>
            <a:ext cx="371814" cy="369974"/>
            <a:chOff x="-41893475" y="3584850"/>
            <a:chExt cx="318225" cy="316650"/>
          </a:xfrm>
        </p:grpSpPr>
        <p:sp>
          <p:nvSpPr>
            <p:cNvPr id="5804" name="Google Shape;5804;p6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6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8" name="Google Shape;5808;p60"/>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0"/>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0" name="Google Shape;5810;p60"/>
          <p:cNvGrpSpPr/>
          <p:nvPr/>
        </p:nvGrpSpPr>
        <p:grpSpPr>
          <a:xfrm>
            <a:off x="880176" y="3142704"/>
            <a:ext cx="337522" cy="370909"/>
            <a:chOff x="-39998250" y="3605325"/>
            <a:chExt cx="288875" cy="317450"/>
          </a:xfrm>
        </p:grpSpPr>
        <p:sp>
          <p:nvSpPr>
            <p:cNvPr id="5811" name="Google Shape;5811;p6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6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3" name="Google Shape;5813;p60"/>
          <p:cNvGrpSpPr/>
          <p:nvPr/>
        </p:nvGrpSpPr>
        <p:grpSpPr>
          <a:xfrm>
            <a:off x="863950" y="3601168"/>
            <a:ext cx="369974" cy="369945"/>
            <a:chOff x="-40011050" y="3972375"/>
            <a:chExt cx="316650" cy="316625"/>
          </a:xfrm>
        </p:grpSpPr>
        <p:sp>
          <p:nvSpPr>
            <p:cNvPr id="5814" name="Google Shape;5814;p6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60"/>
          <p:cNvGrpSpPr/>
          <p:nvPr/>
        </p:nvGrpSpPr>
        <p:grpSpPr>
          <a:xfrm>
            <a:off x="3095881" y="2665867"/>
            <a:ext cx="266921" cy="369039"/>
            <a:chOff x="-38129425" y="3222550"/>
            <a:chExt cx="228450" cy="315850"/>
          </a:xfrm>
        </p:grpSpPr>
        <p:sp>
          <p:nvSpPr>
            <p:cNvPr id="5817" name="Google Shape;5817;p6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9" name="Google Shape;5819;p60"/>
          <p:cNvGrpSpPr/>
          <p:nvPr/>
        </p:nvGrpSpPr>
        <p:grpSpPr>
          <a:xfrm>
            <a:off x="3050850" y="3122462"/>
            <a:ext cx="371785" cy="369974"/>
            <a:chOff x="-38172725" y="3588000"/>
            <a:chExt cx="318200" cy="316650"/>
          </a:xfrm>
        </p:grpSpPr>
        <p:sp>
          <p:nvSpPr>
            <p:cNvPr id="5820" name="Google Shape;5820;p6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60"/>
          <p:cNvGrpSpPr/>
          <p:nvPr/>
        </p:nvGrpSpPr>
        <p:grpSpPr>
          <a:xfrm>
            <a:off x="3126752" y="3580897"/>
            <a:ext cx="219981" cy="369974"/>
            <a:chOff x="-38109725" y="3955025"/>
            <a:chExt cx="188275" cy="316650"/>
          </a:xfrm>
        </p:grpSpPr>
        <p:sp>
          <p:nvSpPr>
            <p:cNvPr id="5829" name="Google Shape;5829;p6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1" name="Google Shape;5831;p60"/>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2" name="Google Shape;5832;p60"/>
          <p:cNvGrpSpPr/>
          <p:nvPr/>
        </p:nvGrpSpPr>
        <p:grpSpPr>
          <a:xfrm>
            <a:off x="2542151" y="1312318"/>
            <a:ext cx="373654" cy="369068"/>
            <a:chOff x="-41530375" y="3218800"/>
            <a:chExt cx="319800" cy="315875"/>
          </a:xfrm>
        </p:grpSpPr>
        <p:sp>
          <p:nvSpPr>
            <p:cNvPr id="5833" name="Google Shape;5833;p6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5" name="Google Shape;5835;p60"/>
          <p:cNvGrpSpPr/>
          <p:nvPr/>
        </p:nvGrpSpPr>
        <p:grpSpPr>
          <a:xfrm>
            <a:off x="2544444" y="1827476"/>
            <a:ext cx="369068" cy="289004"/>
            <a:chOff x="-41526450" y="3653375"/>
            <a:chExt cx="315875" cy="247350"/>
          </a:xfrm>
        </p:grpSpPr>
        <p:sp>
          <p:nvSpPr>
            <p:cNvPr id="5836" name="Google Shape;5836;p6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8" name="Google Shape;5838;p60"/>
          <p:cNvGrpSpPr/>
          <p:nvPr/>
        </p:nvGrpSpPr>
        <p:grpSpPr>
          <a:xfrm>
            <a:off x="2545831" y="2190140"/>
            <a:ext cx="366293" cy="369974"/>
            <a:chOff x="-41526450" y="3951100"/>
            <a:chExt cx="313500" cy="316650"/>
          </a:xfrm>
        </p:grpSpPr>
        <p:sp>
          <p:nvSpPr>
            <p:cNvPr id="5839" name="Google Shape;5839;p6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60"/>
          <p:cNvGrpSpPr/>
          <p:nvPr/>
        </p:nvGrpSpPr>
        <p:grpSpPr>
          <a:xfrm>
            <a:off x="1311086" y="2684269"/>
            <a:ext cx="339595" cy="371814"/>
            <a:chOff x="-39625900" y="3238300"/>
            <a:chExt cx="290650" cy="318225"/>
          </a:xfrm>
        </p:grpSpPr>
        <p:sp>
          <p:nvSpPr>
            <p:cNvPr id="5843" name="Google Shape;5843;p6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5" name="Google Shape;5845;p60"/>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6" name="Google Shape;5846;p60"/>
          <p:cNvGrpSpPr/>
          <p:nvPr/>
        </p:nvGrpSpPr>
        <p:grpSpPr>
          <a:xfrm>
            <a:off x="1305137" y="3600730"/>
            <a:ext cx="366293" cy="370441"/>
            <a:chOff x="-39647175" y="3972000"/>
            <a:chExt cx="313500" cy="317050"/>
          </a:xfrm>
        </p:grpSpPr>
        <p:sp>
          <p:nvSpPr>
            <p:cNvPr id="5847" name="Google Shape;5847;p6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0" name="Google Shape;5850;p60"/>
          <p:cNvGrpSpPr/>
          <p:nvPr/>
        </p:nvGrpSpPr>
        <p:grpSpPr>
          <a:xfrm>
            <a:off x="3474265" y="2664728"/>
            <a:ext cx="375495" cy="370879"/>
            <a:chOff x="-37808850" y="3221575"/>
            <a:chExt cx="321375" cy="317425"/>
          </a:xfrm>
        </p:grpSpPr>
        <p:sp>
          <p:nvSpPr>
            <p:cNvPr id="5851" name="Google Shape;5851;p6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60"/>
          <p:cNvGrpSpPr/>
          <p:nvPr/>
        </p:nvGrpSpPr>
        <p:grpSpPr>
          <a:xfrm>
            <a:off x="3483038" y="3186759"/>
            <a:ext cx="372749" cy="241158"/>
            <a:chOff x="-37806500" y="3643030"/>
            <a:chExt cx="319025" cy="206400"/>
          </a:xfrm>
        </p:grpSpPr>
        <p:sp>
          <p:nvSpPr>
            <p:cNvPr id="5854" name="Google Shape;5854;p6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60"/>
          <p:cNvGrpSpPr/>
          <p:nvPr/>
        </p:nvGrpSpPr>
        <p:grpSpPr>
          <a:xfrm>
            <a:off x="3485346" y="3579056"/>
            <a:ext cx="368134" cy="371814"/>
            <a:chOff x="-37804925" y="3953450"/>
            <a:chExt cx="315075" cy="318225"/>
          </a:xfrm>
        </p:grpSpPr>
        <p:sp>
          <p:nvSpPr>
            <p:cNvPr id="5857" name="Google Shape;5857;p6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0" name="Google Shape;5860;p60"/>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1" name="Google Shape;5861;p60"/>
          <p:cNvGrpSpPr/>
          <p:nvPr/>
        </p:nvGrpSpPr>
        <p:grpSpPr>
          <a:xfrm>
            <a:off x="4840364" y="1328538"/>
            <a:ext cx="355663" cy="308725"/>
            <a:chOff x="-28462125" y="3199700"/>
            <a:chExt cx="298550" cy="259150"/>
          </a:xfrm>
        </p:grpSpPr>
        <p:sp>
          <p:nvSpPr>
            <p:cNvPr id="5862" name="Google Shape;5862;p6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6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6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5" name="Google Shape;5865;p60"/>
          <p:cNvGrpSpPr/>
          <p:nvPr/>
        </p:nvGrpSpPr>
        <p:grpSpPr>
          <a:xfrm>
            <a:off x="4841317" y="1763228"/>
            <a:ext cx="353757" cy="352833"/>
            <a:chOff x="-28461325" y="3545475"/>
            <a:chExt cx="296950" cy="296175"/>
          </a:xfrm>
        </p:grpSpPr>
        <p:sp>
          <p:nvSpPr>
            <p:cNvPr id="5866" name="Google Shape;5866;p6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2" name="Google Shape;5872;p60"/>
          <p:cNvGrpSpPr/>
          <p:nvPr/>
        </p:nvGrpSpPr>
        <p:grpSpPr>
          <a:xfrm>
            <a:off x="4837550" y="2213272"/>
            <a:ext cx="361292" cy="352803"/>
            <a:chOff x="-28463700" y="3914875"/>
            <a:chExt cx="303275" cy="296150"/>
          </a:xfrm>
        </p:grpSpPr>
        <p:sp>
          <p:nvSpPr>
            <p:cNvPr id="5873" name="Google Shape;5873;p6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6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60"/>
          <p:cNvGrpSpPr/>
          <p:nvPr/>
        </p:nvGrpSpPr>
        <p:grpSpPr>
          <a:xfrm>
            <a:off x="7072335" y="1369355"/>
            <a:ext cx="351880" cy="227092"/>
            <a:chOff x="-26573400" y="3224125"/>
            <a:chExt cx="295375" cy="190625"/>
          </a:xfrm>
        </p:grpSpPr>
        <p:sp>
          <p:nvSpPr>
            <p:cNvPr id="5876" name="Google Shape;5876;p6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8" name="Google Shape;5878;p60"/>
          <p:cNvGrpSpPr/>
          <p:nvPr/>
        </p:nvGrpSpPr>
        <p:grpSpPr>
          <a:xfrm>
            <a:off x="7072335" y="1763690"/>
            <a:ext cx="351880" cy="351910"/>
            <a:chOff x="-26573400" y="3546250"/>
            <a:chExt cx="295375" cy="295400"/>
          </a:xfrm>
        </p:grpSpPr>
        <p:sp>
          <p:nvSpPr>
            <p:cNvPr id="5879" name="Google Shape;5879;p6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4" name="Google Shape;5884;p60"/>
          <p:cNvGrpSpPr/>
          <p:nvPr/>
        </p:nvGrpSpPr>
        <p:grpSpPr>
          <a:xfrm>
            <a:off x="7060615" y="2213599"/>
            <a:ext cx="375319" cy="352148"/>
            <a:chOff x="-26583625" y="3917025"/>
            <a:chExt cx="315050" cy="295600"/>
          </a:xfrm>
        </p:grpSpPr>
        <p:sp>
          <p:nvSpPr>
            <p:cNvPr id="5885" name="Google Shape;5885;p6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9" name="Google Shape;5889;p60"/>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0" name="Google Shape;5890;p60"/>
          <p:cNvGrpSpPr/>
          <p:nvPr/>
        </p:nvGrpSpPr>
        <p:grpSpPr>
          <a:xfrm>
            <a:off x="5759130" y="3172629"/>
            <a:ext cx="289039" cy="352833"/>
            <a:chOff x="-24694925" y="3518700"/>
            <a:chExt cx="242625" cy="296175"/>
          </a:xfrm>
        </p:grpSpPr>
        <p:sp>
          <p:nvSpPr>
            <p:cNvPr id="5891" name="Google Shape;5891;p6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60"/>
          <p:cNvGrpSpPr/>
          <p:nvPr/>
        </p:nvGrpSpPr>
        <p:grpSpPr>
          <a:xfrm>
            <a:off x="5758668" y="3622657"/>
            <a:ext cx="289962" cy="352833"/>
            <a:chOff x="-24709100" y="3888875"/>
            <a:chExt cx="243400" cy="296175"/>
          </a:xfrm>
        </p:grpSpPr>
        <p:sp>
          <p:nvSpPr>
            <p:cNvPr id="5896" name="Google Shape;5896;p6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60"/>
          <p:cNvGrpSpPr/>
          <p:nvPr/>
        </p:nvGrpSpPr>
        <p:grpSpPr>
          <a:xfrm>
            <a:off x="7958668" y="2695320"/>
            <a:ext cx="356556" cy="349557"/>
            <a:chOff x="-22863675" y="3131775"/>
            <a:chExt cx="299300" cy="293425"/>
          </a:xfrm>
        </p:grpSpPr>
        <p:sp>
          <p:nvSpPr>
            <p:cNvPr id="5900" name="Google Shape;5900;p6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60"/>
          <p:cNvGrpSpPr/>
          <p:nvPr/>
        </p:nvGrpSpPr>
        <p:grpSpPr>
          <a:xfrm>
            <a:off x="5301532" y="1306499"/>
            <a:ext cx="310602" cy="352803"/>
            <a:chOff x="-28069875" y="3175300"/>
            <a:chExt cx="260725" cy="296150"/>
          </a:xfrm>
        </p:grpSpPr>
        <p:sp>
          <p:nvSpPr>
            <p:cNvPr id="5904" name="Google Shape;5904;p6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3" name="Google Shape;5913;p60"/>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4" name="Google Shape;5914;p60"/>
          <p:cNvGrpSpPr/>
          <p:nvPr/>
        </p:nvGrpSpPr>
        <p:grpSpPr>
          <a:xfrm>
            <a:off x="5342810" y="2213733"/>
            <a:ext cx="228045" cy="351880"/>
            <a:chOff x="-28032075" y="3916450"/>
            <a:chExt cx="191425" cy="295375"/>
          </a:xfrm>
        </p:grpSpPr>
        <p:sp>
          <p:nvSpPr>
            <p:cNvPr id="5915" name="Google Shape;5915;p6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60"/>
          <p:cNvGrpSpPr/>
          <p:nvPr/>
        </p:nvGrpSpPr>
        <p:grpSpPr>
          <a:xfrm>
            <a:off x="7508157" y="1306484"/>
            <a:ext cx="352833" cy="352833"/>
            <a:chOff x="-26201650" y="3176075"/>
            <a:chExt cx="296175" cy="296175"/>
          </a:xfrm>
        </p:grpSpPr>
        <p:sp>
          <p:nvSpPr>
            <p:cNvPr id="5919" name="Google Shape;5919;p6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1" name="Google Shape;5921;p60"/>
          <p:cNvGrpSpPr/>
          <p:nvPr/>
        </p:nvGrpSpPr>
        <p:grpSpPr>
          <a:xfrm>
            <a:off x="7507680" y="1763705"/>
            <a:ext cx="353786" cy="351880"/>
            <a:chOff x="-26204800" y="3547050"/>
            <a:chExt cx="296975" cy="295375"/>
          </a:xfrm>
        </p:grpSpPr>
        <p:sp>
          <p:nvSpPr>
            <p:cNvPr id="5922" name="Google Shape;5922;p6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4" name="Google Shape;5924;p60"/>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5" name="Google Shape;5925;p60"/>
          <p:cNvGrpSpPr/>
          <p:nvPr/>
        </p:nvGrpSpPr>
        <p:grpSpPr>
          <a:xfrm>
            <a:off x="6178935" y="2693683"/>
            <a:ext cx="345328" cy="352833"/>
            <a:chOff x="-24353875" y="3147725"/>
            <a:chExt cx="289875" cy="296175"/>
          </a:xfrm>
        </p:grpSpPr>
        <p:sp>
          <p:nvSpPr>
            <p:cNvPr id="5926" name="Google Shape;5926;p6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60"/>
          <p:cNvGrpSpPr/>
          <p:nvPr/>
        </p:nvGrpSpPr>
        <p:grpSpPr>
          <a:xfrm>
            <a:off x="6186917" y="3173090"/>
            <a:ext cx="329365" cy="351910"/>
            <a:chOff x="-24344425" y="3519475"/>
            <a:chExt cx="276475" cy="295400"/>
          </a:xfrm>
        </p:grpSpPr>
        <p:sp>
          <p:nvSpPr>
            <p:cNvPr id="5929" name="Google Shape;5929;p6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1" name="Google Shape;5931;p60"/>
          <p:cNvGrpSpPr/>
          <p:nvPr/>
        </p:nvGrpSpPr>
        <p:grpSpPr>
          <a:xfrm>
            <a:off x="6176597" y="3625010"/>
            <a:ext cx="350004" cy="348128"/>
            <a:chOff x="-24353075" y="3891250"/>
            <a:chExt cx="293800" cy="292225"/>
          </a:xfrm>
        </p:grpSpPr>
        <p:sp>
          <p:nvSpPr>
            <p:cNvPr id="5932" name="Google Shape;5932;p6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4" name="Google Shape;5934;p60"/>
          <p:cNvGrpSpPr/>
          <p:nvPr/>
        </p:nvGrpSpPr>
        <p:grpSpPr>
          <a:xfrm>
            <a:off x="7960068" y="3173313"/>
            <a:ext cx="353757" cy="351463"/>
            <a:chOff x="-22845575" y="3504075"/>
            <a:chExt cx="296950" cy="295025"/>
          </a:xfrm>
        </p:grpSpPr>
        <p:sp>
          <p:nvSpPr>
            <p:cNvPr id="5935" name="Google Shape;5935;p6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7" name="Google Shape;5937;p60"/>
          <p:cNvGrpSpPr/>
          <p:nvPr/>
        </p:nvGrpSpPr>
        <p:grpSpPr>
          <a:xfrm>
            <a:off x="5753249" y="1306961"/>
            <a:ext cx="299344" cy="351880"/>
            <a:chOff x="-27691025" y="3175300"/>
            <a:chExt cx="251275" cy="295375"/>
          </a:xfrm>
        </p:grpSpPr>
        <p:sp>
          <p:nvSpPr>
            <p:cNvPr id="5938" name="Google Shape;5938;p6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2" name="Google Shape;5942;p60"/>
          <p:cNvGrpSpPr/>
          <p:nvPr/>
        </p:nvGrpSpPr>
        <p:grpSpPr>
          <a:xfrm>
            <a:off x="5725566" y="1825637"/>
            <a:ext cx="354710" cy="228015"/>
            <a:chOff x="-27721750" y="3598250"/>
            <a:chExt cx="297750" cy="191400"/>
          </a:xfrm>
        </p:grpSpPr>
        <p:sp>
          <p:nvSpPr>
            <p:cNvPr id="5943" name="Google Shape;5943;p6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60"/>
          <p:cNvGrpSpPr/>
          <p:nvPr/>
        </p:nvGrpSpPr>
        <p:grpSpPr>
          <a:xfrm>
            <a:off x="5726966" y="2219183"/>
            <a:ext cx="351910" cy="340980"/>
            <a:chOff x="-27719400" y="3925600"/>
            <a:chExt cx="295400" cy="286225"/>
          </a:xfrm>
        </p:grpSpPr>
        <p:sp>
          <p:nvSpPr>
            <p:cNvPr id="5946" name="Google Shape;5946;p6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60"/>
          <p:cNvGrpSpPr/>
          <p:nvPr/>
        </p:nvGrpSpPr>
        <p:grpSpPr>
          <a:xfrm>
            <a:off x="7948238" y="1306023"/>
            <a:ext cx="353757" cy="353757"/>
            <a:chOff x="-25834600" y="3176875"/>
            <a:chExt cx="296950" cy="296950"/>
          </a:xfrm>
        </p:grpSpPr>
        <p:sp>
          <p:nvSpPr>
            <p:cNvPr id="5949" name="Google Shape;5949;p6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60"/>
          <p:cNvGrpSpPr/>
          <p:nvPr/>
        </p:nvGrpSpPr>
        <p:grpSpPr>
          <a:xfrm>
            <a:off x="7948238" y="1774024"/>
            <a:ext cx="353757" cy="331241"/>
            <a:chOff x="-25834600" y="3564375"/>
            <a:chExt cx="296950" cy="278050"/>
          </a:xfrm>
        </p:grpSpPr>
        <p:sp>
          <p:nvSpPr>
            <p:cNvPr id="5955" name="Google Shape;5955;p6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6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6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60"/>
          <p:cNvGrpSpPr/>
          <p:nvPr/>
        </p:nvGrpSpPr>
        <p:grpSpPr>
          <a:xfrm>
            <a:off x="7946362" y="2213376"/>
            <a:ext cx="357509" cy="352595"/>
            <a:chOff x="-25834600" y="3915850"/>
            <a:chExt cx="300100" cy="295975"/>
          </a:xfrm>
        </p:grpSpPr>
        <p:sp>
          <p:nvSpPr>
            <p:cNvPr id="5964" name="Google Shape;5964;p6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60"/>
          <p:cNvGrpSpPr/>
          <p:nvPr/>
        </p:nvGrpSpPr>
        <p:grpSpPr>
          <a:xfrm>
            <a:off x="6681790" y="2694606"/>
            <a:ext cx="228968" cy="350987"/>
            <a:chOff x="-23930925" y="3149300"/>
            <a:chExt cx="192200" cy="294625"/>
          </a:xfrm>
        </p:grpSpPr>
        <p:sp>
          <p:nvSpPr>
            <p:cNvPr id="5968" name="Google Shape;5968;p6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60"/>
          <p:cNvGrpSpPr/>
          <p:nvPr/>
        </p:nvGrpSpPr>
        <p:grpSpPr>
          <a:xfrm>
            <a:off x="6638620" y="3173090"/>
            <a:ext cx="315307" cy="351910"/>
            <a:chOff x="-23962425" y="3519475"/>
            <a:chExt cx="264675" cy="295400"/>
          </a:xfrm>
        </p:grpSpPr>
        <p:sp>
          <p:nvSpPr>
            <p:cNvPr id="5973" name="Google Shape;5973;p6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5" name="Google Shape;5975;p60"/>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6" name="Google Shape;5976;p60"/>
          <p:cNvGrpSpPr/>
          <p:nvPr/>
        </p:nvGrpSpPr>
        <p:grpSpPr>
          <a:xfrm>
            <a:off x="8017295" y="3623134"/>
            <a:ext cx="239302" cy="351880"/>
            <a:chOff x="-22788075" y="3904625"/>
            <a:chExt cx="200875" cy="295375"/>
          </a:xfrm>
        </p:grpSpPr>
        <p:sp>
          <p:nvSpPr>
            <p:cNvPr id="5977" name="Google Shape;5977;p6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60"/>
          <p:cNvGrpSpPr/>
          <p:nvPr/>
        </p:nvGrpSpPr>
        <p:grpSpPr>
          <a:xfrm>
            <a:off x="6172593" y="1306499"/>
            <a:ext cx="354710" cy="352803"/>
            <a:chOff x="-27351575" y="3175300"/>
            <a:chExt cx="297750" cy="296150"/>
          </a:xfrm>
        </p:grpSpPr>
        <p:sp>
          <p:nvSpPr>
            <p:cNvPr id="5982" name="Google Shape;5982;p6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6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6" name="Google Shape;5986;p60"/>
          <p:cNvGrpSpPr/>
          <p:nvPr/>
        </p:nvGrpSpPr>
        <p:grpSpPr>
          <a:xfrm>
            <a:off x="6218402" y="1758809"/>
            <a:ext cx="269293" cy="353072"/>
            <a:chOff x="-27313750" y="3545275"/>
            <a:chExt cx="226050" cy="296375"/>
          </a:xfrm>
        </p:grpSpPr>
        <p:sp>
          <p:nvSpPr>
            <p:cNvPr id="5987" name="Google Shape;5987;p6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60"/>
          <p:cNvGrpSpPr/>
          <p:nvPr/>
        </p:nvGrpSpPr>
        <p:grpSpPr>
          <a:xfrm>
            <a:off x="6172593" y="2211380"/>
            <a:ext cx="354710" cy="356586"/>
            <a:chOff x="-27351575" y="3915650"/>
            <a:chExt cx="297750" cy="299325"/>
          </a:xfrm>
        </p:grpSpPr>
        <p:sp>
          <p:nvSpPr>
            <p:cNvPr id="5991" name="Google Shape;5991;p6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60"/>
          <p:cNvGrpSpPr/>
          <p:nvPr/>
        </p:nvGrpSpPr>
        <p:grpSpPr>
          <a:xfrm>
            <a:off x="4860084" y="2693579"/>
            <a:ext cx="319060" cy="353042"/>
            <a:chOff x="-25445525" y="3175900"/>
            <a:chExt cx="267825" cy="296350"/>
          </a:xfrm>
        </p:grpSpPr>
        <p:sp>
          <p:nvSpPr>
            <p:cNvPr id="5994" name="Google Shape;5994;p6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7" name="Google Shape;5997;p60"/>
          <p:cNvGrpSpPr/>
          <p:nvPr/>
        </p:nvGrpSpPr>
        <p:grpSpPr>
          <a:xfrm>
            <a:off x="4841797" y="3183902"/>
            <a:ext cx="355633" cy="330288"/>
            <a:chOff x="-25465200" y="3565175"/>
            <a:chExt cx="298525" cy="277250"/>
          </a:xfrm>
        </p:grpSpPr>
        <p:sp>
          <p:nvSpPr>
            <p:cNvPr id="5998" name="Google Shape;5998;p6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6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0" name="Google Shape;6000;p60"/>
          <p:cNvGrpSpPr/>
          <p:nvPr/>
        </p:nvGrpSpPr>
        <p:grpSpPr>
          <a:xfrm>
            <a:off x="4841336" y="3623432"/>
            <a:ext cx="356556" cy="351285"/>
            <a:chOff x="-25465200" y="3916150"/>
            <a:chExt cx="299300" cy="294875"/>
          </a:xfrm>
        </p:grpSpPr>
        <p:sp>
          <p:nvSpPr>
            <p:cNvPr id="6001" name="Google Shape;6001;p6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60"/>
          <p:cNvGrpSpPr/>
          <p:nvPr/>
        </p:nvGrpSpPr>
        <p:grpSpPr>
          <a:xfrm>
            <a:off x="7068775" y="2693698"/>
            <a:ext cx="351880" cy="352803"/>
            <a:chOff x="-23615075" y="3148525"/>
            <a:chExt cx="295375" cy="296150"/>
          </a:xfrm>
        </p:grpSpPr>
        <p:sp>
          <p:nvSpPr>
            <p:cNvPr id="6004" name="Google Shape;6004;p6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8" name="Google Shape;6008;p60"/>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9" name="Google Shape;6009;p60"/>
          <p:cNvGrpSpPr/>
          <p:nvPr/>
        </p:nvGrpSpPr>
        <p:grpSpPr>
          <a:xfrm>
            <a:off x="7068299" y="3632977"/>
            <a:ext cx="352833" cy="332194"/>
            <a:chOff x="-23615075" y="3906200"/>
            <a:chExt cx="296175" cy="278850"/>
          </a:xfrm>
        </p:grpSpPr>
        <p:sp>
          <p:nvSpPr>
            <p:cNvPr id="6010" name="Google Shape;6010;p6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3" name="Google Shape;6013;p60"/>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4" name="Google Shape;6014;p60"/>
          <p:cNvGrpSpPr/>
          <p:nvPr/>
        </p:nvGrpSpPr>
        <p:grpSpPr>
          <a:xfrm>
            <a:off x="6617268" y="1306618"/>
            <a:ext cx="353757" cy="352565"/>
            <a:chOff x="-26980600" y="3175500"/>
            <a:chExt cx="296950" cy="295950"/>
          </a:xfrm>
        </p:grpSpPr>
        <p:sp>
          <p:nvSpPr>
            <p:cNvPr id="6015" name="Google Shape;6015;p6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8" name="Google Shape;6018;p60"/>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9" name="Google Shape;6019;p60"/>
          <p:cNvGrpSpPr/>
          <p:nvPr/>
        </p:nvGrpSpPr>
        <p:grpSpPr>
          <a:xfrm>
            <a:off x="6617744" y="2245154"/>
            <a:ext cx="352803" cy="289039"/>
            <a:chOff x="-26981375" y="3951875"/>
            <a:chExt cx="296150" cy="242625"/>
          </a:xfrm>
        </p:grpSpPr>
        <p:sp>
          <p:nvSpPr>
            <p:cNvPr id="6020" name="Google Shape;6020;p6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3" name="Google Shape;6023;p60"/>
          <p:cNvGrpSpPr/>
          <p:nvPr/>
        </p:nvGrpSpPr>
        <p:grpSpPr>
          <a:xfrm>
            <a:off x="5282787" y="2692745"/>
            <a:ext cx="351910" cy="354710"/>
            <a:chOff x="-25094250" y="3176075"/>
            <a:chExt cx="295400" cy="297750"/>
          </a:xfrm>
        </p:grpSpPr>
        <p:sp>
          <p:nvSpPr>
            <p:cNvPr id="6024" name="Google Shape;6024;p6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60"/>
          <p:cNvGrpSpPr/>
          <p:nvPr/>
        </p:nvGrpSpPr>
        <p:grpSpPr>
          <a:xfrm>
            <a:off x="5282787" y="3173106"/>
            <a:ext cx="351910" cy="351880"/>
            <a:chOff x="-25094250" y="3547050"/>
            <a:chExt cx="295400" cy="295375"/>
          </a:xfrm>
        </p:grpSpPr>
        <p:sp>
          <p:nvSpPr>
            <p:cNvPr id="6028" name="Google Shape;6028;p6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3" name="Google Shape;6033;p60"/>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4" name="Google Shape;6034;p60"/>
          <p:cNvGrpSpPr/>
          <p:nvPr/>
        </p:nvGrpSpPr>
        <p:grpSpPr>
          <a:xfrm>
            <a:off x="7514864" y="2693698"/>
            <a:ext cx="352803" cy="352803"/>
            <a:chOff x="-23245675" y="3148525"/>
            <a:chExt cx="296150" cy="296150"/>
          </a:xfrm>
        </p:grpSpPr>
        <p:sp>
          <p:nvSpPr>
            <p:cNvPr id="6035" name="Google Shape;6035;p6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8" name="Google Shape;6038;p60"/>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9" name="Google Shape;6039;p60"/>
          <p:cNvGrpSpPr/>
          <p:nvPr/>
        </p:nvGrpSpPr>
        <p:grpSpPr>
          <a:xfrm>
            <a:off x="7515325" y="3622672"/>
            <a:ext cx="351880" cy="352803"/>
            <a:chOff x="-23244900" y="3888100"/>
            <a:chExt cx="295375" cy="296150"/>
          </a:xfrm>
        </p:grpSpPr>
        <p:sp>
          <p:nvSpPr>
            <p:cNvPr id="6040" name="Google Shape;6040;p6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6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6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1" name="Google Shape;6051;p60"/>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0"/>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2400">
                <a:solidFill>
                  <a:schemeClr val="lt1"/>
                </a:solidFill>
              </a:rPr>
              <a:t>Educational Icons</a:t>
            </a:r>
            <a:endParaRPr sz="2400">
              <a:solidFill>
                <a:schemeClr val="lt1"/>
              </a:solidFill>
            </a:endParaRPr>
          </a:p>
        </p:txBody>
      </p:sp>
      <p:sp>
        <p:nvSpPr>
          <p:cNvPr id="6053" name="Google Shape;6053;p60"/>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2400">
                <a:solidFill>
                  <a:schemeClr val="lt1"/>
                </a:solidFill>
              </a:rPr>
              <a:t>Medical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57" name="Shape 6057"/>
        <p:cNvGrpSpPr/>
        <p:nvPr/>
      </p:nvGrpSpPr>
      <p:grpSpPr>
        <a:xfrm>
          <a:off x="0" y="0"/>
          <a:ext cx="0" cy="0"/>
          <a:chOff x="0" y="0"/>
          <a:chExt cx="0" cy="0"/>
        </a:xfrm>
      </p:grpSpPr>
      <p:sp>
        <p:nvSpPr>
          <p:cNvPr id="6058" name="Google Shape;6058;p61"/>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9" name="Google Shape;6059;p61"/>
          <p:cNvGrpSpPr/>
          <p:nvPr/>
        </p:nvGrpSpPr>
        <p:grpSpPr>
          <a:xfrm>
            <a:off x="832654" y="1819647"/>
            <a:ext cx="367261" cy="367261"/>
            <a:chOff x="-65145700" y="3727425"/>
            <a:chExt cx="317425" cy="317425"/>
          </a:xfrm>
        </p:grpSpPr>
        <p:sp>
          <p:nvSpPr>
            <p:cNvPr id="6060" name="Google Shape;6060;p6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61"/>
          <p:cNvGrpSpPr/>
          <p:nvPr/>
        </p:nvGrpSpPr>
        <p:grpSpPr>
          <a:xfrm>
            <a:off x="835851" y="2248561"/>
            <a:ext cx="360868" cy="367261"/>
            <a:chOff x="-65144125" y="4094450"/>
            <a:chExt cx="311900" cy="317425"/>
          </a:xfrm>
        </p:grpSpPr>
        <p:sp>
          <p:nvSpPr>
            <p:cNvPr id="6063" name="Google Shape;6063;p6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6" name="Google Shape;6066;p61"/>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7" name="Google Shape;6067;p61"/>
          <p:cNvGrpSpPr/>
          <p:nvPr/>
        </p:nvGrpSpPr>
        <p:grpSpPr>
          <a:xfrm>
            <a:off x="3039420" y="1819256"/>
            <a:ext cx="370645" cy="368042"/>
            <a:chOff x="-63250675" y="3744075"/>
            <a:chExt cx="320350" cy="318100"/>
          </a:xfrm>
        </p:grpSpPr>
        <p:sp>
          <p:nvSpPr>
            <p:cNvPr id="6068" name="Google Shape;6068;p6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1" name="Google Shape;6071;p61"/>
          <p:cNvGrpSpPr/>
          <p:nvPr/>
        </p:nvGrpSpPr>
        <p:grpSpPr>
          <a:xfrm>
            <a:off x="3041112" y="2248561"/>
            <a:ext cx="367261" cy="367261"/>
            <a:chOff x="-63250675" y="4110200"/>
            <a:chExt cx="317425" cy="317425"/>
          </a:xfrm>
        </p:grpSpPr>
        <p:sp>
          <p:nvSpPr>
            <p:cNvPr id="6072" name="Google Shape;6072;p6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1" name="Google Shape;6081;p61"/>
          <p:cNvGrpSpPr/>
          <p:nvPr/>
        </p:nvGrpSpPr>
        <p:grpSpPr>
          <a:xfrm>
            <a:off x="1720159" y="2745656"/>
            <a:ext cx="359075" cy="358844"/>
            <a:chOff x="-61351725" y="3372400"/>
            <a:chExt cx="310350" cy="310150"/>
          </a:xfrm>
        </p:grpSpPr>
        <p:sp>
          <p:nvSpPr>
            <p:cNvPr id="6082" name="Google Shape;6082;p6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61"/>
          <p:cNvGrpSpPr/>
          <p:nvPr/>
        </p:nvGrpSpPr>
        <p:grpSpPr>
          <a:xfrm>
            <a:off x="1716514" y="3208713"/>
            <a:ext cx="366364" cy="333534"/>
            <a:chOff x="-61354875" y="3751050"/>
            <a:chExt cx="316650" cy="288275"/>
          </a:xfrm>
        </p:grpSpPr>
        <p:sp>
          <p:nvSpPr>
            <p:cNvPr id="6086" name="Google Shape;6086;p6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6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6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61"/>
          <p:cNvGrpSpPr/>
          <p:nvPr/>
        </p:nvGrpSpPr>
        <p:grpSpPr>
          <a:xfrm>
            <a:off x="1716514" y="3650352"/>
            <a:ext cx="366364" cy="367290"/>
            <a:chOff x="-61354875" y="4101525"/>
            <a:chExt cx="316650" cy="317450"/>
          </a:xfrm>
        </p:grpSpPr>
        <p:sp>
          <p:nvSpPr>
            <p:cNvPr id="6090" name="Google Shape;6090;p6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61"/>
          <p:cNvGrpSpPr/>
          <p:nvPr/>
        </p:nvGrpSpPr>
        <p:grpSpPr>
          <a:xfrm>
            <a:off x="3932949" y="2742228"/>
            <a:ext cx="368157" cy="365699"/>
            <a:chOff x="-59470075" y="3308975"/>
            <a:chExt cx="318200" cy="316075"/>
          </a:xfrm>
        </p:grpSpPr>
        <p:sp>
          <p:nvSpPr>
            <p:cNvPr id="6093" name="Google Shape;6093;p6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6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2" name="Google Shape;6102;p61"/>
          <p:cNvGrpSpPr/>
          <p:nvPr/>
        </p:nvGrpSpPr>
        <p:grpSpPr>
          <a:xfrm>
            <a:off x="1278379" y="1377933"/>
            <a:ext cx="367261" cy="364686"/>
            <a:chOff x="-64781025" y="3361050"/>
            <a:chExt cx="317425" cy="315200"/>
          </a:xfrm>
        </p:grpSpPr>
        <p:sp>
          <p:nvSpPr>
            <p:cNvPr id="6103" name="Google Shape;6103;p6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6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6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7" name="Google Shape;6107;p61"/>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1"/>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1"/>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0" name="Google Shape;6110;p61"/>
          <p:cNvGrpSpPr/>
          <p:nvPr/>
        </p:nvGrpSpPr>
        <p:grpSpPr>
          <a:xfrm>
            <a:off x="3482779" y="1819372"/>
            <a:ext cx="382765" cy="367810"/>
            <a:chOff x="-62890750" y="3747425"/>
            <a:chExt cx="330825" cy="317900"/>
          </a:xfrm>
        </p:grpSpPr>
        <p:sp>
          <p:nvSpPr>
            <p:cNvPr id="6111" name="Google Shape;6111;p6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6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5" name="Google Shape;6125;p61"/>
          <p:cNvGrpSpPr/>
          <p:nvPr/>
        </p:nvGrpSpPr>
        <p:grpSpPr>
          <a:xfrm>
            <a:off x="3490531" y="2249009"/>
            <a:ext cx="367261" cy="366364"/>
            <a:chOff x="-62884425" y="4111775"/>
            <a:chExt cx="317425" cy="316650"/>
          </a:xfrm>
        </p:grpSpPr>
        <p:sp>
          <p:nvSpPr>
            <p:cNvPr id="6126" name="Google Shape;6126;p6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6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61"/>
          <p:cNvGrpSpPr/>
          <p:nvPr/>
        </p:nvGrpSpPr>
        <p:grpSpPr>
          <a:xfrm>
            <a:off x="2163165" y="2745078"/>
            <a:ext cx="365438" cy="360001"/>
            <a:chOff x="-60991775" y="3376900"/>
            <a:chExt cx="315850" cy="311150"/>
          </a:xfrm>
        </p:grpSpPr>
        <p:sp>
          <p:nvSpPr>
            <p:cNvPr id="6129" name="Google Shape;6129;p6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61"/>
          <p:cNvGrpSpPr/>
          <p:nvPr/>
        </p:nvGrpSpPr>
        <p:grpSpPr>
          <a:xfrm>
            <a:off x="2162702" y="3195942"/>
            <a:ext cx="366364" cy="359075"/>
            <a:chOff x="-60988625" y="3740800"/>
            <a:chExt cx="316650" cy="310350"/>
          </a:xfrm>
        </p:grpSpPr>
        <p:sp>
          <p:nvSpPr>
            <p:cNvPr id="6133" name="Google Shape;6133;p6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61"/>
          <p:cNvGrpSpPr/>
          <p:nvPr/>
        </p:nvGrpSpPr>
        <p:grpSpPr>
          <a:xfrm>
            <a:off x="2162702" y="3651393"/>
            <a:ext cx="366364" cy="365207"/>
            <a:chOff x="-60987850" y="4100950"/>
            <a:chExt cx="316650" cy="315650"/>
          </a:xfrm>
        </p:grpSpPr>
        <p:sp>
          <p:nvSpPr>
            <p:cNvPr id="6137" name="Google Shape;6137;p6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61"/>
          <p:cNvGrpSpPr/>
          <p:nvPr/>
        </p:nvGrpSpPr>
        <p:grpSpPr>
          <a:xfrm>
            <a:off x="3932486" y="3196853"/>
            <a:ext cx="369083" cy="357253"/>
            <a:chOff x="-59447250" y="3706150"/>
            <a:chExt cx="319000" cy="308775"/>
          </a:xfrm>
        </p:grpSpPr>
        <p:sp>
          <p:nvSpPr>
            <p:cNvPr id="6143" name="Google Shape;6143;p6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61"/>
          <p:cNvGrpSpPr/>
          <p:nvPr/>
        </p:nvGrpSpPr>
        <p:grpSpPr>
          <a:xfrm>
            <a:off x="1721214" y="1378164"/>
            <a:ext cx="368186" cy="364224"/>
            <a:chOff x="-64406125" y="3362225"/>
            <a:chExt cx="318225" cy="314800"/>
          </a:xfrm>
        </p:grpSpPr>
        <p:sp>
          <p:nvSpPr>
            <p:cNvPr id="6148" name="Google Shape;6148;p6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0" name="Google Shape;6150;p61"/>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1" name="Google Shape;6151;p61"/>
          <p:cNvGrpSpPr/>
          <p:nvPr/>
        </p:nvGrpSpPr>
        <p:grpSpPr>
          <a:xfrm>
            <a:off x="1721677" y="2249009"/>
            <a:ext cx="367261" cy="366364"/>
            <a:chOff x="-64410850" y="4094450"/>
            <a:chExt cx="317425" cy="316650"/>
          </a:xfrm>
        </p:grpSpPr>
        <p:sp>
          <p:nvSpPr>
            <p:cNvPr id="6152" name="Google Shape;6152;p6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5" name="Google Shape;6155;p61"/>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56" name="Google Shape;6156;p61"/>
          <p:cNvGrpSpPr/>
          <p:nvPr/>
        </p:nvGrpSpPr>
        <p:grpSpPr>
          <a:xfrm>
            <a:off x="3943225" y="1819083"/>
            <a:ext cx="365467" cy="368389"/>
            <a:chOff x="-62516625" y="3743175"/>
            <a:chExt cx="315875" cy="318400"/>
          </a:xfrm>
        </p:grpSpPr>
        <p:sp>
          <p:nvSpPr>
            <p:cNvPr id="6157" name="Google Shape;6157;p6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9" name="Google Shape;6159;p61"/>
          <p:cNvGrpSpPr/>
          <p:nvPr/>
        </p:nvGrpSpPr>
        <p:grpSpPr>
          <a:xfrm>
            <a:off x="3950065" y="2269054"/>
            <a:ext cx="351786" cy="326274"/>
            <a:chOff x="-62511900" y="4129100"/>
            <a:chExt cx="304050" cy="282000"/>
          </a:xfrm>
        </p:grpSpPr>
        <p:sp>
          <p:nvSpPr>
            <p:cNvPr id="6160" name="Google Shape;6160;p6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61"/>
          <p:cNvGrpSpPr/>
          <p:nvPr/>
        </p:nvGrpSpPr>
        <p:grpSpPr>
          <a:xfrm>
            <a:off x="2628187" y="2741448"/>
            <a:ext cx="310770" cy="367261"/>
            <a:chOff x="-60597975" y="3367475"/>
            <a:chExt cx="268600" cy="317425"/>
          </a:xfrm>
        </p:grpSpPr>
        <p:sp>
          <p:nvSpPr>
            <p:cNvPr id="6166" name="Google Shape;6166;p6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1" name="Google Shape;6171;p61"/>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72" name="Google Shape;6172;p61"/>
          <p:cNvGrpSpPr/>
          <p:nvPr/>
        </p:nvGrpSpPr>
        <p:grpSpPr>
          <a:xfrm>
            <a:off x="2600390" y="3702764"/>
            <a:ext cx="366364" cy="262465"/>
            <a:chOff x="-60621600" y="4145650"/>
            <a:chExt cx="316650" cy="226850"/>
          </a:xfrm>
        </p:grpSpPr>
        <p:sp>
          <p:nvSpPr>
            <p:cNvPr id="6173" name="Google Shape;6173;p6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61"/>
          <p:cNvGrpSpPr/>
          <p:nvPr/>
        </p:nvGrpSpPr>
        <p:grpSpPr>
          <a:xfrm>
            <a:off x="3937042" y="3651263"/>
            <a:ext cx="359972" cy="365467"/>
            <a:chOff x="-59400775" y="4084200"/>
            <a:chExt cx="311125" cy="315875"/>
          </a:xfrm>
        </p:grpSpPr>
        <p:sp>
          <p:nvSpPr>
            <p:cNvPr id="6177" name="Google Shape;6177;p6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6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61"/>
          <p:cNvGrpSpPr/>
          <p:nvPr/>
        </p:nvGrpSpPr>
        <p:grpSpPr>
          <a:xfrm>
            <a:off x="2161136" y="1377094"/>
            <a:ext cx="365438" cy="366364"/>
            <a:chOff x="-64044600" y="3360375"/>
            <a:chExt cx="315850" cy="316650"/>
          </a:xfrm>
        </p:grpSpPr>
        <p:sp>
          <p:nvSpPr>
            <p:cNvPr id="6184" name="Google Shape;6184;p6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61"/>
          <p:cNvGrpSpPr/>
          <p:nvPr/>
        </p:nvGrpSpPr>
        <p:grpSpPr>
          <a:xfrm>
            <a:off x="2187559" y="1819647"/>
            <a:ext cx="312592" cy="367261"/>
            <a:chOff x="-64022550" y="3727425"/>
            <a:chExt cx="270175" cy="317425"/>
          </a:xfrm>
        </p:grpSpPr>
        <p:sp>
          <p:nvSpPr>
            <p:cNvPr id="6188" name="Google Shape;6188;p6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1" name="Google Shape;6191;p61"/>
          <p:cNvGrpSpPr/>
          <p:nvPr/>
        </p:nvGrpSpPr>
        <p:grpSpPr>
          <a:xfrm>
            <a:off x="2211697" y="2248547"/>
            <a:ext cx="264317" cy="367290"/>
            <a:chOff x="-64001300" y="4093650"/>
            <a:chExt cx="228450" cy="317450"/>
          </a:xfrm>
        </p:grpSpPr>
        <p:sp>
          <p:nvSpPr>
            <p:cNvPr id="6192" name="Google Shape;6192;p6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6" name="Google Shape;6196;p61"/>
          <p:cNvGrpSpPr/>
          <p:nvPr/>
        </p:nvGrpSpPr>
        <p:grpSpPr>
          <a:xfrm>
            <a:off x="830701" y="2741838"/>
            <a:ext cx="359972" cy="366480"/>
            <a:chOff x="-62148800" y="3377700"/>
            <a:chExt cx="311125" cy="316750"/>
          </a:xfrm>
        </p:grpSpPr>
        <p:sp>
          <p:nvSpPr>
            <p:cNvPr id="6197" name="Google Shape;6197;p6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9" name="Google Shape;6199;p61"/>
          <p:cNvGrpSpPr/>
          <p:nvPr/>
        </p:nvGrpSpPr>
        <p:grpSpPr>
          <a:xfrm>
            <a:off x="826608" y="3191835"/>
            <a:ext cx="368157" cy="367290"/>
            <a:chOff x="-62154300" y="3743950"/>
            <a:chExt cx="318200" cy="317450"/>
          </a:xfrm>
        </p:grpSpPr>
        <p:sp>
          <p:nvSpPr>
            <p:cNvPr id="6200" name="Google Shape;6200;p6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2" name="Google Shape;6202;p61"/>
          <p:cNvGrpSpPr/>
          <p:nvPr/>
        </p:nvGrpSpPr>
        <p:grpSpPr>
          <a:xfrm>
            <a:off x="826594" y="3650815"/>
            <a:ext cx="368186" cy="366364"/>
            <a:chOff x="-62151950" y="4111775"/>
            <a:chExt cx="318225" cy="316650"/>
          </a:xfrm>
        </p:grpSpPr>
        <p:sp>
          <p:nvSpPr>
            <p:cNvPr id="6203" name="Google Shape;6203;p6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6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61"/>
          <p:cNvGrpSpPr/>
          <p:nvPr/>
        </p:nvGrpSpPr>
        <p:grpSpPr>
          <a:xfrm>
            <a:off x="3045218" y="2741361"/>
            <a:ext cx="368157" cy="367434"/>
            <a:chOff x="-60254550" y="3367325"/>
            <a:chExt cx="318200" cy="317575"/>
          </a:xfrm>
        </p:grpSpPr>
        <p:sp>
          <p:nvSpPr>
            <p:cNvPr id="6208" name="Google Shape;6208;p6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6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2" name="Google Shape;6212;p61"/>
          <p:cNvGrpSpPr/>
          <p:nvPr/>
        </p:nvGrpSpPr>
        <p:grpSpPr>
          <a:xfrm>
            <a:off x="3046115" y="3192355"/>
            <a:ext cx="366364" cy="366248"/>
            <a:chOff x="-60255350" y="3733825"/>
            <a:chExt cx="316650" cy="316550"/>
          </a:xfrm>
        </p:grpSpPr>
        <p:sp>
          <p:nvSpPr>
            <p:cNvPr id="6213" name="Google Shape;6213;p6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6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0" name="Google Shape;6220;p61"/>
          <p:cNvGrpSpPr/>
          <p:nvPr/>
        </p:nvGrpSpPr>
        <p:grpSpPr>
          <a:xfrm>
            <a:off x="3073912" y="3651263"/>
            <a:ext cx="310770" cy="365467"/>
            <a:chOff x="-60232500" y="4101525"/>
            <a:chExt cx="268600" cy="315875"/>
          </a:xfrm>
        </p:grpSpPr>
        <p:sp>
          <p:nvSpPr>
            <p:cNvPr id="6221" name="Google Shape;6221;p6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3" name="Google Shape;6223;p61"/>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4" name="Google Shape;6224;p61"/>
          <p:cNvGrpSpPr/>
          <p:nvPr/>
        </p:nvGrpSpPr>
        <p:grpSpPr>
          <a:xfrm>
            <a:off x="2606912" y="1377094"/>
            <a:ext cx="368186" cy="366364"/>
            <a:chOff x="-63679950" y="3360375"/>
            <a:chExt cx="318225" cy="316650"/>
          </a:xfrm>
        </p:grpSpPr>
        <p:sp>
          <p:nvSpPr>
            <p:cNvPr id="6225" name="Google Shape;6225;p6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9" name="Google Shape;6229;p61"/>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0" name="Google Shape;6230;p61"/>
          <p:cNvGrpSpPr/>
          <p:nvPr/>
        </p:nvGrpSpPr>
        <p:grpSpPr>
          <a:xfrm>
            <a:off x="2605539" y="2248431"/>
            <a:ext cx="370934" cy="367521"/>
            <a:chOff x="-63679950" y="4093450"/>
            <a:chExt cx="320600" cy="317650"/>
          </a:xfrm>
        </p:grpSpPr>
        <p:sp>
          <p:nvSpPr>
            <p:cNvPr id="6231" name="Google Shape;6231;p6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4" name="Google Shape;6234;p61"/>
          <p:cNvGrpSpPr/>
          <p:nvPr/>
        </p:nvGrpSpPr>
        <p:grpSpPr>
          <a:xfrm>
            <a:off x="1265656" y="2741433"/>
            <a:ext cx="366364" cy="367290"/>
            <a:chOff x="-61784125" y="3377700"/>
            <a:chExt cx="316650" cy="317450"/>
          </a:xfrm>
        </p:grpSpPr>
        <p:sp>
          <p:nvSpPr>
            <p:cNvPr id="6235" name="Google Shape;6235;p6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6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6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61"/>
          <p:cNvGrpSpPr/>
          <p:nvPr/>
        </p:nvGrpSpPr>
        <p:grpSpPr>
          <a:xfrm>
            <a:off x="1265656" y="3191835"/>
            <a:ext cx="366364" cy="367290"/>
            <a:chOff x="-61783350" y="3743950"/>
            <a:chExt cx="316650" cy="317450"/>
          </a:xfrm>
        </p:grpSpPr>
        <p:sp>
          <p:nvSpPr>
            <p:cNvPr id="6243" name="Google Shape;6243;p6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5" name="Google Shape;6245;p61"/>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1"/>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1"/>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8" name="Google Shape;6248;p61"/>
          <p:cNvGrpSpPr/>
          <p:nvPr/>
        </p:nvGrpSpPr>
        <p:grpSpPr>
          <a:xfrm>
            <a:off x="3487080" y="3651668"/>
            <a:ext cx="369112" cy="364657"/>
            <a:chOff x="-59869425" y="4102225"/>
            <a:chExt cx="319025" cy="315175"/>
          </a:xfrm>
        </p:grpSpPr>
        <p:sp>
          <p:nvSpPr>
            <p:cNvPr id="6249" name="Google Shape;6249;p6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61"/>
          <p:cNvGrpSpPr/>
          <p:nvPr/>
        </p:nvGrpSpPr>
        <p:grpSpPr>
          <a:xfrm>
            <a:off x="2605883" y="4120490"/>
            <a:ext cx="366364" cy="365467"/>
            <a:chOff x="-59029025" y="3711650"/>
            <a:chExt cx="316650" cy="315875"/>
          </a:xfrm>
        </p:grpSpPr>
        <p:sp>
          <p:nvSpPr>
            <p:cNvPr id="6254" name="Google Shape;6254;p6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61"/>
          <p:cNvGrpSpPr/>
          <p:nvPr/>
        </p:nvGrpSpPr>
        <p:grpSpPr>
          <a:xfrm>
            <a:off x="4841373" y="1398014"/>
            <a:ext cx="351940" cy="348188"/>
            <a:chOff x="581525" y="3254850"/>
            <a:chExt cx="297750" cy="294575"/>
          </a:xfrm>
        </p:grpSpPr>
        <p:sp>
          <p:nvSpPr>
            <p:cNvPr id="6262" name="Google Shape;6262;p6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5" name="Google Shape;6265;p61"/>
          <p:cNvGrpSpPr/>
          <p:nvPr/>
        </p:nvGrpSpPr>
        <p:grpSpPr>
          <a:xfrm>
            <a:off x="4840442" y="1836950"/>
            <a:ext cx="353802" cy="351497"/>
            <a:chOff x="580725" y="3617925"/>
            <a:chExt cx="299325" cy="297375"/>
          </a:xfrm>
        </p:grpSpPr>
        <p:sp>
          <p:nvSpPr>
            <p:cNvPr id="6266" name="Google Shape;6266;p6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6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61"/>
          <p:cNvGrpSpPr/>
          <p:nvPr/>
        </p:nvGrpSpPr>
        <p:grpSpPr>
          <a:xfrm>
            <a:off x="4842304" y="2284140"/>
            <a:ext cx="350079" cy="350079"/>
            <a:chOff x="583100" y="3982600"/>
            <a:chExt cx="296175" cy="296175"/>
          </a:xfrm>
        </p:grpSpPr>
        <p:sp>
          <p:nvSpPr>
            <p:cNvPr id="6272" name="Google Shape;6272;p6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6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6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61"/>
          <p:cNvGrpSpPr/>
          <p:nvPr/>
        </p:nvGrpSpPr>
        <p:grpSpPr>
          <a:xfrm>
            <a:off x="7074918" y="1397764"/>
            <a:ext cx="307231" cy="348690"/>
            <a:chOff x="2423775" y="3226875"/>
            <a:chExt cx="259925" cy="295000"/>
          </a:xfrm>
        </p:grpSpPr>
        <p:sp>
          <p:nvSpPr>
            <p:cNvPr id="6280" name="Google Shape;6280;p6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3" name="Google Shape;6283;p61"/>
          <p:cNvGrpSpPr/>
          <p:nvPr/>
        </p:nvGrpSpPr>
        <p:grpSpPr>
          <a:xfrm>
            <a:off x="7052106" y="1839049"/>
            <a:ext cx="352857" cy="347301"/>
            <a:chOff x="2404875" y="3592725"/>
            <a:chExt cx="298525" cy="293825"/>
          </a:xfrm>
        </p:grpSpPr>
        <p:sp>
          <p:nvSpPr>
            <p:cNvPr id="6284" name="Google Shape;6284;p6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7" name="Google Shape;6287;p61"/>
          <p:cNvGrpSpPr/>
          <p:nvPr/>
        </p:nvGrpSpPr>
        <p:grpSpPr>
          <a:xfrm>
            <a:off x="7053036" y="2284614"/>
            <a:ext cx="350995" cy="349133"/>
            <a:chOff x="2404875" y="3955825"/>
            <a:chExt cx="296950" cy="295375"/>
          </a:xfrm>
        </p:grpSpPr>
        <p:sp>
          <p:nvSpPr>
            <p:cNvPr id="6288" name="Google Shape;6288;p6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6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61"/>
          <p:cNvGrpSpPr/>
          <p:nvPr/>
        </p:nvGrpSpPr>
        <p:grpSpPr>
          <a:xfrm>
            <a:off x="5747016" y="2748808"/>
            <a:ext cx="349163" cy="350079"/>
            <a:chOff x="4263650" y="3235150"/>
            <a:chExt cx="295400" cy="296175"/>
          </a:xfrm>
        </p:grpSpPr>
        <p:sp>
          <p:nvSpPr>
            <p:cNvPr id="6293" name="Google Shape;6293;p6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61"/>
          <p:cNvGrpSpPr/>
          <p:nvPr/>
        </p:nvGrpSpPr>
        <p:grpSpPr>
          <a:xfrm>
            <a:off x="5744696" y="3207969"/>
            <a:ext cx="353802" cy="327739"/>
            <a:chOff x="4266025" y="3609275"/>
            <a:chExt cx="299325" cy="277275"/>
          </a:xfrm>
        </p:grpSpPr>
        <p:sp>
          <p:nvSpPr>
            <p:cNvPr id="6299" name="Google Shape;6299;p6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61"/>
          <p:cNvGrpSpPr/>
          <p:nvPr/>
        </p:nvGrpSpPr>
        <p:grpSpPr>
          <a:xfrm>
            <a:off x="5745154" y="3673356"/>
            <a:ext cx="352886" cy="349133"/>
            <a:chOff x="4263650" y="3963700"/>
            <a:chExt cx="298550" cy="295375"/>
          </a:xfrm>
        </p:grpSpPr>
        <p:sp>
          <p:nvSpPr>
            <p:cNvPr id="6302" name="Google Shape;6302;p6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9" name="Google Shape;6309;p61"/>
          <p:cNvGrpSpPr/>
          <p:nvPr/>
        </p:nvGrpSpPr>
        <p:grpSpPr>
          <a:xfrm>
            <a:off x="8023491" y="2748809"/>
            <a:ext cx="226264" cy="350079"/>
            <a:chOff x="6164975" y="3211525"/>
            <a:chExt cx="191425" cy="296175"/>
          </a:xfrm>
        </p:grpSpPr>
        <p:sp>
          <p:nvSpPr>
            <p:cNvPr id="6310" name="Google Shape;6310;p6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6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6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61"/>
          <p:cNvGrpSpPr/>
          <p:nvPr/>
        </p:nvGrpSpPr>
        <p:grpSpPr>
          <a:xfrm>
            <a:off x="5285528" y="1397084"/>
            <a:ext cx="352886" cy="350049"/>
            <a:chOff x="946175" y="3253275"/>
            <a:chExt cx="298550" cy="296150"/>
          </a:xfrm>
        </p:grpSpPr>
        <p:sp>
          <p:nvSpPr>
            <p:cNvPr id="6318" name="Google Shape;6318;p6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3" name="Google Shape;6323;p61"/>
          <p:cNvGrpSpPr/>
          <p:nvPr/>
        </p:nvGrpSpPr>
        <p:grpSpPr>
          <a:xfrm>
            <a:off x="5286459" y="1839048"/>
            <a:ext cx="351024" cy="347301"/>
            <a:chOff x="946175" y="3619500"/>
            <a:chExt cx="296975" cy="293825"/>
          </a:xfrm>
        </p:grpSpPr>
        <p:sp>
          <p:nvSpPr>
            <p:cNvPr id="6324" name="Google Shape;6324;p6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6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0" name="Google Shape;6330;p61"/>
          <p:cNvGrpSpPr/>
          <p:nvPr/>
        </p:nvGrpSpPr>
        <p:grpSpPr>
          <a:xfrm>
            <a:off x="5286001" y="2283682"/>
            <a:ext cx="351940" cy="350995"/>
            <a:chOff x="944600" y="3981825"/>
            <a:chExt cx="297750" cy="296950"/>
          </a:xfrm>
        </p:grpSpPr>
        <p:sp>
          <p:nvSpPr>
            <p:cNvPr id="6331" name="Google Shape;6331;p6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6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5" name="Google Shape;6335;p61"/>
          <p:cNvGrpSpPr/>
          <p:nvPr/>
        </p:nvGrpSpPr>
        <p:grpSpPr>
          <a:xfrm>
            <a:off x="7502937" y="1397542"/>
            <a:ext cx="350079" cy="349133"/>
            <a:chOff x="2768750" y="3227275"/>
            <a:chExt cx="296175" cy="295375"/>
          </a:xfrm>
        </p:grpSpPr>
        <p:sp>
          <p:nvSpPr>
            <p:cNvPr id="6336" name="Google Shape;6336;p6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6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4" name="Google Shape;6344;p61"/>
          <p:cNvGrpSpPr/>
          <p:nvPr/>
        </p:nvGrpSpPr>
        <p:grpSpPr>
          <a:xfrm>
            <a:off x="7523888" y="1838414"/>
            <a:ext cx="308177" cy="348572"/>
            <a:chOff x="2786075" y="3591800"/>
            <a:chExt cx="260725" cy="294900"/>
          </a:xfrm>
        </p:grpSpPr>
        <p:sp>
          <p:nvSpPr>
            <p:cNvPr id="6345" name="Google Shape;6345;p6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0" name="Google Shape;6350;p61"/>
          <p:cNvGrpSpPr/>
          <p:nvPr/>
        </p:nvGrpSpPr>
        <p:grpSpPr>
          <a:xfrm>
            <a:off x="7564387" y="2284141"/>
            <a:ext cx="227180" cy="350079"/>
            <a:chOff x="2819150" y="3955025"/>
            <a:chExt cx="192200" cy="296175"/>
          </a:xfrm>
        </p:grpSpPr>
        <p:sp>
          <p:nvSpPr>
            <p:cNvPr id="6351" name="Google Shape;6351;p6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61"/>
          <p:cNvGrpSpPr/>
          <p:nvPr/>
        </p:nvGrpSpPr>
        <p:grpSpPr>
          <a:xfrm>
            <a:off x="6188160" y="2749739"/>
            <a:ext cx="349133" cy="348217"/>
            <a:chOff x="4629125" y="3235150"/>
            <a:chExt cx="295375" cy="294600"/>
          </a:xfrm>
        </p:grpSpPr>
        <p:sp>
          <p:nvSpPr>
            <p:cNvPr id="6356" name="Google Shape;6356;p6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1" name="Google Shape;6361;p61"/>
          <p:cNvGrpSpPr/>
          <p:nvPr/>
        </p:nvGrpSpPr>
        <p:grpSpPr>
          <a:xfrm>
            <a:off x="6188145" y="3197272"/>
            <a:ext cx="349163" cy="349133"/>
            <a:chOff x="4628325" y="3599825"/>
            <a:chExt cx="295400" cy="295375"/>
          </a:xfrm>
        </p:grpSpPr>
        <p:sp>
          <p:nvSpPr>
            <p:cNvPr id="6362" name="Google Shape;6362;p6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4" name="Google Shape;6374;p61"/>
          <p:cNvGrpSpPr/>
          <p:nvPr/>
        </p:nvGrpSpPr>
        <p:grpSpPr>
          <a:xfrm>
            <a:off x="6209096" y="3672883"/>
            <a:ext cx="307261" cy="350079"/>
            <a:chOff x="4645650" y="3962900"/>
            <a:chExt cx="259950" cy="296175"/>
          </a:xfrm>
        </p:grpSpPr>
        <p:sp>
          <p:nvSpPr>
            <p:cNvPr id="6375" name="Google Shape;6375;p6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61"/>
          <p:cNvGrpSpPr/>
          <p:nvPr/>
        </p:nvGrpSpPr>
        <p:grpSpPr>
          <a:xfrm>
            <a:off x="7962056" y="3197745"/>
            <a:ext cx="349133" cy="348188"/>
            <a:chOff x="6143725" y="3582500"/>
            <a:chExt cx="295375" cy="294575"/>
          </a:xfrm>
        </p:grpSpPr>
        <p:sp>
          <p:nvSpPr>
            <p:cNvPr id="6382" name="Google Shape;6382;p6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61"/>
          <p:cNvGrpSpPr/>
          <p:nvPr/>
        </p:nvGrpSpPr>
        <p:grpSpPr>
          <a:xfrm>
            <a:off x="5730883" y="1397084"/>
            <a:ext cx="350995" cy="350049"/>
            <a:chOff x="1310075" y="3253275"/>
            <a:chExt cx="296950" cy="296150"/>
          </a:xfrm>
        </p:grpSpPr>
        <p:sp>
          <p:nvSpPr>
            <p:cNvPr id="6390" name="Google Shape;6390;p6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93" name="Google Shape;6393;p61"/>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4" name="Google Shape;6394;p61"/>
          <p:cNvGrpSpPr/>
          <p:nvPr/>
        </p:nvGrpSpPr>
        <p:grpSpPr>
          <a:xfrm>
            <a:off x="5730410" y="2283343"/>
            <a:ext cx="351941" cy="351675"/>
            <a:chOff x="1310075" y="3980250"/>
            <a:chExt cx="297750" cy="297525"/>
          </a:xfrm>
        </p:grpSpPr>
        <p:sp>
          <p:nvSpPr>
            <p:cNvPr id="6395" name="Google Shape;6395;p6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61"/>
          <p:cNvGrpSpPr/>
          <p:nvPr/>
        </p:nvGrpSpPr>
        <p:grpSpPr>
          <a:xfrm>
            <a:off x="7995198" y="1397542"/>
            <a:ext cx="266305" cy="349133"/>
            <a:chOff x="3167275" y="3227275"/>
            <a:chExt cx="225300" cy="295375"/>
          </a:xfrm>
        </p:grpSpPr>
        <p:sp>
          <p:nvSpPr>
            <p:cNvPr id="6400" name="Google Shape;6400;p6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6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05" name="Google Shape;6405;p61"/>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6" name="Google Shape;6406;p61"/>
          <p:cNvGrpSpPr/>
          <p:nvPr/>
        </p:nvGrpSpPr>
        <p:grpSpPr>
          <a:xfrm>
            <a:off x="7952380" y="2284599"/>
            <a:ext cx="351940" cy="349163"/>
            <a:chOff x="3133425" y="3955025"/>
            <a:chExt cx="297750" cy="295400"/>
          </a:xfrm>
        </p:grpSpPr>
        <p:sp>
          <p:nvSpPr>
            <p:cNvPr id="6407" name="Google Shape;6407;p6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61"/>
          <p:cNvGrpSpPr/>
          <p:nvPr/>
        </p:nvGrpSpPr>
        <p:grpSpPr>
          <a:xfrm>
            <a:off x="6632554" y="2748187"/>
            <a:ext cx="350079" cy="351320"/>
            <a:chOff x="4991425" y="3234750"/>
            <a:chExt cx="296175" cy="297225"/>
          </a:xfrm>
        </p:grpSpPr>
        <p:sp>
          <p:nvSpPr>
            <p:cNvPr id="6411" name="Google Shape;6411;p6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7" name="Google Shape;6417;p61"/>
          <p:cNvGrpSpPr/>
          <p:nvPr/>
        </p:nvGrpSpPr>
        <p:grpSpPr>
          <a:xfrm>
            <a:off x="6632554" y="3217750"/>
            <a:ext cx="350079" cy="308177"/>
            <a:chOff x="4991425" y="3617150"/>
            <a:chExt cx="296175" cy="260725"/>
          </a:xfrm>
        </p:grpSpPr>
        <p:sp>
          <p:nvSpPr>
            <p:cNvPr id="6418" name="Google Shape;6418;p6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61"/>
          <p:cNvGrpSpPr/>
          <p:nvPr/>
        </p:nvGrpSpPr>
        <p:grpSpPr>
          <a:xfrm>
            <a:off x="6709827" y="3673341"/>
            <a:ext cx="195532" cy="349163"/>
            <a:chOff x="5056800" y="3962900"/>
            <a:chExt cx="165425" cy="295400"/>
          </a:xfrm>
        </p:grpSpPr>
        <p:sp>
          <p:nvSpPr>
            <p:cNvPr id="6426" name="Google Shape;6426;p6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9" name="Google Shape;6429;p61"/>
          <p:cNvGrpSpPr/>
          <p:nvPr/>
        </p:nvGrpSpPr>
        <p:grpSpPr>
          <a:xfrm>
            <a:off x="7961125" y="3673357"/>
            <a:ext cx="350995" cy="349133"/>
            <a:chOff x="6168925" y="3936925"/>
            <a:chExt cx="296950" cy="295375"/>
          </a:xfrm>
        </p:grpSpPr>
        <p:sp>
          <p:nvSpPr>
            <p:cNvPr id="6430" name="Google Shape;6430;p6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6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61"/>
          <p:cNvGrpSpPr/>
          <p:nvPr/>
        </p:nvGrpSpPr>
        <p:grpSpPr>
          <a:xfrm>
            <a:off x="6174844" y="1390429"/>
            <a:ext cx="348188" cy="349133"/>
            <a:chOff x="1674750" y="3254050"/>
            <a:chExt cx="294575" cy="295375"/>
          </a:xfrm>
        </p:grpSpPr>
        <p:sp>
          <p:nvSpPr>
            <p:cNvPr id="6437" name="Google Shape;6437;p6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61"/>
          <p:cNvGrpSpPr/>
          <p:nvPr/>
        </p:nvGrpSpPr>
        <p:grpSpPr>
          <a:xfrm>
            <a:off x="6189239" y="1838132"/>
            <a:ext cx="319347" cy="349133"/>
            <a:chOff x="1687350" y="3618725"/>
            <a:chExt cx="270175" cy="295375"/>
          </a:xfrm>
        </p:grpSpPr>
        <p:sp>
          <p:nvSpPr>
            <p:cNvPr id="6441" name="Google Shape;6441;p6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4" name="Google Shape;6444;p61"/>
          <p:cNvGrpSpPr/>
          <p:nvPr/>
        </p:nvGrpSpPr>
        <p:grpSpPr>
          <a:xfrm>
            <a:off x="6172942" y="2284613"/>
            <a:ext cx="351940" cy="349133"/>
            <a:chOff x="1672375" y="3982600"/>
            <a:chExt cx="297750" cy="295375"/>
          </a:xfrm>
        </p:grpSpPr>
        <p:sp>
          <p:nvSpPr>
            <p:cNvPr id="6445" name="Google Shape;6445;p6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61"/>
          <p:cNvGrpSpPr/>
          <p:nvPr/>
        </p:nvGrpSpPr>
        <p:grpSpPr>
          <a:xfrm>
            <a:off x="4864934" y="2748808"/>
            <a:ext cx="350079" cy="350079"/>
            <a:chOff x="3497300" y="3227275"/>
            <a:chExt cx="296175" cy="296175"/>
          </a:xfrm>
        </p:grpSpPr>
        <p:sp>
          <p:nvSpPr>
            <p:cNvPr id="6449" name="Google Shape;6449;p6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6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7" name="Google Shape;6457;p61"/>
          <p:cNvGrpSpPr/>
          <p:nvPr/>
        </p:nvGrpSpPr>
        <p:grpSpPr>
          <a:xfrm>
            <a:off x="4865407" y="3198203"/>
            <a:ext cx="349133" cy="347272"/>
            <a:chOff x="3497300" y="3591950"/>
            <a:chExt cx="295375" cy="293800"/>
          </a:xfrm>
        </p:grpSpPr>
        <p:sp>
          <p:nvSpPr>
            <p:cNvPr id="6458" name="Google Shape;6458;p6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6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61"/>
          <p:cNvGrpSpPr/>
          <p:nvPr/>
        </p:nvGrpSpPr>
        <p:grpSpPr>
          <a:xfrm>
            <a:off x="4865407" y="3673341"/>
            <a:ext cx="349133" cy="349163"/>
            <a:chOff x="3497300" y="3955025"/>
            <a:chExt cx="295375" cy="295400"/>
          </a:xfrm>
        </p:grpSpPr>
        <p:sp>
          <p:nvSpPr>
            <p:cNvPr id="6467" name="Google Shape;6467;p6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61"/>
          <p:cNvGrpSpPr/>
          <p:nvPr/>
        </p:nvGrpSpPr>
        <p:grpSpPr>
          <a:xfrm>
            <a:off x="7089979" y="2749532"/>
            <a:ext cx="327739" cy="348631"/>
            <a:chOff x="5364750" y="3235150"/>
            <a:chExt cx="277275" cy="294950"/>
          </a:xfrm>
        </p:grpSpPr>
        <p:sp>
          <p:nvSpPr>
            <p:cNvPr id="6471" name="Google Shape;6471;p6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9" name="Google Shape;6479;p61"/>
          <p:cNvGrpSpPr/>
          <p:nvPr/>
        </p:nvGrpSpPr>
        <p:grpSpPr>
          <a:xfrm>
            <a:off x="7078337" y="3195868"/>
            <a:ext cx="351024" cy="351941"/>
            <a:chOff x="5355300" y="3598250"/>
            <a:chExt cx="296975" cy="297750"/>
          </a:xfrm>
        </p:grpSpPr>
        <p:sp>
          <p:nvSpPr>
            <p:cNvPr id="6480" name="Google Shape;6480;p6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61"/>
          <p:cNvGrpSpPr/>
          <p:nvPr/>
        </p:nvGrpSpPr>
        <p:grpSpPr>
          <a:xfrm>
            <a:off x="7082533" y="3734790"/>
            <a:ext cx="342632" cy="226264"/>
            <a:chOff x="5358450" y="4015675"/>
            <a:chExt cx="289875" cy="191425"/>
          </a:xfrm>
        </p:grpSpPr>
        <p:sp>
          <p:nvSpPr>
            <p:cNvPr id="6489" name="Google Shape;6489;p6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61"/>
          <p:cNvGrpSpPr/>
          <p:nvPr/>
        </p:nvGrpSpPr>
        <p:grpSpPr>
          <a:xfrm>
            <a:off x="6209015" y="4117322"/>
            <a:ext cx="351024" cy="325464"/>
            <a:chOff x="6543825" y="3202075"/>
            <a:chExt cx="296975" cy="275350"/>
          </a:xfrm>
        </p:grpSpPr>
        <p:sp>
          <p:nvSpPr>
            <p:cNvPr id="6494" name="Google Shape;6494;p6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61"/>
          <p:cNvGrpSpPr/>
          <p:nvPr/>
        </p:nvGrpSpPr>
        <p:grpSpPr>
          <a:xfrm>
            <a:off x="6615996" y="1397069"/>
            <a:ext cx="350079" cy="350079"/>
            <a:chOff x="2037825" y="3254050"/>
            <a:chExt cx="296175" cy="296175"/>
          </a:xfrm>
        </p:grpSpPr>
        <p:sp>
          <p:nvSpPr>
            <p:cNvPr id="6502" name="Google Shape;6502;p6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8" name="Google Shape;6508;p61"/>
          <p:cNvGrpSpPr/>
          <p:nvPr/>
        </p:nvGrpSpPr>
        <p:grpSpPr>
          <a:xfrm>
            <a:off x="6614135" y="1838236"/>
            <a:ext cx="353802" cy="348926"/>
            <a:chOff x="2034675" y="3617925"/>
            <a:chExt cx="299325" cy="295200"/>
          </a:xfrm>
        </p:grpSpPr>
        <p:sp>
          <p:nvSpPr>
            <p:cNvPr id="6509" name="Google Shape;6509;p6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4" name="Google Shape;6514;p61"/>
          <p:cNvGrpSpPr/>
          <p:nvPr/>
        </p:nvGrpSpPr>
        <p:grpSpPr>
          <a:xfrm>
            <a:off x="6615996" y="2284613"/>
            <a:ext cx="350079" cy="349133"/>
            <a:chOff x="2037825" y="3981825"/>
            <a:chExt cx="296175" cy="295375"/>
          </a:xfrm>
        </p:grpSpPr>
        <p:sp>
          <p:nvSpPr>
            <p:cNvPr id="6515" name="Google Shape;6515;p6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6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6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8" name="Google Shape;6518;p61"/>
          <p:cNvGrpSpPr/>
          <p:nvPr/>
        </p:nvGrpSpPr>
        <p:grpSpPr>
          <a:xfrm>
            <a:off x="5301014" y="2780929"/>
            <a:ext cx="350079" cy="285837"/>
            <a:chOff x="3860400" y="3254050"/>
            <a:chExt cx="296175" cy="241825"/>
          </a:xfrm>
        </p:grpSpPr>
        <p:sp>
          <p:nvSpPr>
            <p:cNvPr id="6519" name="Google Shape;6519;p6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61"/>
          <p:cNvGrpSpPr/>
          <p:nvPr/>
        </p:nvGrpSpPr>
        <p:grpSpPr>
          <a:xfrm>
            <a:off x="5300541" y="3196800"/>
            <a:ext cx="351024" cy="350079"/>
            <a:chOff x="3859600" y="3591950"/>
            <a:chExt cx="296975" cy="296175"/>
          </a:xfrm>
        </p:grpSpPr>
        <p:sp>
          <p:nvSpPr>
            <p:cNvPr id="6527" name="Google Shape;6527;p6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0" name="Google Shape;6530;p61"/>
          <p:cNvGrpSpPr/>
          <p:nvPr/>
        </p:nvGrpSpPr>
        <p:grpSpPr>
          <a:xfrm>
            <a:off x="5301014" y="3672883"/>
            <a:ext cx="350079" cy="350079"/>
            <a:chOff x="3860400" y="3955025"/>
            <a:chExt cx="296175" cy="296175"/>
          </a:xfrm>
        </p:grpSpPr>
        <p:sp>
          <p:nvSpPr>
            <p:cNvPr id="6531" name="Google Shape;6531;p6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61"/>
          <p:cNvGrpSpPr/>
          <p:nvPr/>
        </p:nvGrpSpPr>
        <p:grpSpPr>
          <a:xfrm>
            <a:off x="7516230" y="2749281"/>
            <a:ext cx="355664" cy="349133"/>
            <a:chOff x="5716825" y="3235950"/>
            <a:chExt cx="300900" cy="295375"/>
          </a:xfrm>
        </p:grpSpPr>
        <p:sp>
          <p:nvSpPr>
            <p:cNvPr id="6537" name="Google Shape;6537;p6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61"/>
          <p:cNvGrpSpPr/>
          <p:nvPr/>
        </p:nvGrpSpPr>
        <p:grpSpPr>
          <a:xfrm>
            <a:off x="7529261" y="3207969"/>
            <a:ext cx="329601" cy="327739"/>
            <a:chOff x="5727850" y="3609275"/>
            <a:chExt cx="278850" cy="277275"/>
          </a:xfrm>
        </p:grpSpPr>
        <p:sp>
          <p:nvSpPr>
            <p:cNvPr id="6542" name="Google Shape;6542;p6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61"/>
          <p:cNvGrpSpPr/>
          <p:nvPr/>
        </p:nvGrpSpPr>
        <p:grpSpPr>
          <a:xfrm>
            <a:off x="7540446" y="3673356"/>
            <a:ext cx="307231" cy="349133"/>
            <a:chOff x="5736525" y="3963700"/>
            <a:chExt cx="259925" cy="295375"/>
          </a:xfrm>
        </p:grpSpPr>
        <p:sp>
          <p:nvSpPr>
            <p:cNvPr id="6548" name="Google Shape;6548;p6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61"/>
          <p:cNvGrpSpPr/>
          <p:nvPr/>
        </p:nvGrpSpPr>
        <p:grpSpPr>
          <a:xfrm>
            <a:off x="6632026" y="4122683"/>
            <a:ext cx="351024" cy="350079"/>
            <a:chOff x="6553275" y="3604550"/>
            <a:chExt cx="296975" cy="296175"/>
          </a:xfrm>
        </p:grpSpPr>
        <p:sp>
          <p:nvSpPr>
            <p:cNvPr id="6556" name="Google Shape;6556;p6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2" name="Google Shape;6562;p6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2400">
                <a:solidFill>
                  <a:schemeClr val="lt1"/>
                </a:solidFill>
              </a:rPr>
              <a:t>Business Icons</a:t>
            </a:r>
            <a:endParaRPr sz="2400">
              <a:solidFill>
                <a:schemeClr val="lt1"/>
              </a:solidFill>
            </a:endParaRPr>
          </a:p>
        </p:txBody>
      </p:sp>
      <p:sp>
        <p:nvSpPr>
          <p:cNvPr id="6563" name="Google Shape;6563;p6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2400">
                <a:solidFill>
                  <a:schemeClr val="lt1"/>
                </a:solidFill>
              </a:rPr>
              <a:t>Teamwork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67" name="Shape 6567"/>
        <p:cNvGrpSpPr/>
        <p:nvPr/>
      </p:nvGrpSpPr>
      <p:grpSpPr>
        <a:xfrm>
          <a:off x="0" y="0"/>
          <a:ext cx="0" cy="0"/>
          <a:chOff x="0" y="0"/>
          <a:chExt cx="0" cy="0"/>
        </a:xfrm>
      </p:grpSpPr>
      <p:grpSp>
        <p:nvGrpSpPr>
          <p:cNvPr id="6568" name="Google Shape;6568;p62"/>
          <p:cNvGrpSpPr/>
          <p:nvPr/>
        </p:nvGrpSpPr>
        <p:grpSpPr>
          <a:xfrm>
            <a:off x="859032" y="1380546"/>
            <a:ext cx="294401" cy="353645"/>
            <a:chOff x="-35814600" y="3202075"/>
            <a:chExt cx="242625" cy="291450"/>
          </a:xfrm>
        </p:grpSpPr>
        <p:sp>
          <p:nvSpPr>
            <p:cNvPr id="6569" name="Google Shape;6569;p6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6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62"/>
          <p:cNvGrpSpPr/>
          <p:nvPr/>
        </p:nvGrpSpPr>
        <p:grpSpPr>
          <a:xfrm>
            <a:off x="829410" y="1821466"/>
            <a:ext cx="353645" cy="353888"/>
            <a:chOff x="-35839800" y="3561025"/>
            <a:chExt cx="291450" cy="291650"/>
          </a:xfrm>
        </p:grpSpPr>
        <p:sp>
          <p:nvSpPr>
            <p:cNvPr id="6577" name="Google Shape;6577;p6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4" name="Google Shape;6584;p62"/>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5" name="Google Shape;6585;p62"/>
          <p:cNvGrpSpPr/>
          <p:nvPr/>
        </p:nvGrpSpPr>
        <p:grpSpPr>
          <a:xfrm>
            <a:off x="3066955" y="1380546"/>
            <a:ext cx="353645" cy="353645"/>
            <a:chOff x="-34003850" y="3227275"/>
            <a:chExt cx="291450" cy="291450"/>
          </a:xfrm>
        </p:grpSpPr>
        <p:sp>
          <p:nvSpPr>
            <p:cNvPr id="6586" name="Google Shape;6586;p6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62"/>
          <p:cNvGrpSpPr/>
          <p:nvPr/>
        </p:nvGrpSpPr>
        <p:grpSpPr>
          <a:xfrm>
            <a:off x="3066485" y="1821238"/>
            <a:ext cx="354586" cy="354343"/>
            <a:chOff x="-34004625" y="3585850"/>
            <a:chExt cx="292225" cy="292025"/>
          </a:xfrm>
        </p:grpSpPr>
        <p:sp>
          <p:nvSpPr>
            <p:cNvPr id="6592" name="Google Shape;6592;p6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7" name="Google Shape;6597;p62"/>
          <p:cNvGrpSpPr/>
          <p:nvPr/>
        </p:nvGrpSpPr>
        <p:grpSpPr>
          <a:xfrm>
            <a:off x="3066000" y="2256439"/>
            <a:ext cx="355557" cy="354616"/>
            <a:chOff x="-34005425" y="3945575"/>
            <a:chExt cx="293025" cy="292250"/>
          </a:xfrm>
        </p:grpSpPr>
        <p:sp>
          <p:nvSpPr>
            <p:cNvPr id="6598" name="Google Shape;6598;p6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6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62"/>
          <p:cNvGrpSpPr/>
          <p:nvPr/>
        </p:nvGrpSpPr>
        <p:grpSpPr>
          <a:xfrm>
            <a:off x="1713099" y="2729615"/>
            <a:ext cx="358408" cy="355557"/>
            <a:chOff x="-32174975" y="3192625"/>
            <a:chExt cx="295375" cy="293025"/>
          </a:xfrm>
        </p:grpSpPr>
        <p:sp>
          <p:nvSpPr>
            <p:cNvPr id="6602" name="Google Shape;6602;p6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6" name="Google Shape;6606;p62"/>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2"/>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08" name="Google Shape;6608;p62"/>
          <p:cNvGrpSpPr/>
          <p:nvPr/>
        </p:nvGrpSpPr>
        <p:grpSpPr>
          <a:xfrm>
            <a:off x="3952249" y="2730570"/>
            <a:ext cx="354586" cy="353645"/>
            <a:chOff x="-30345325" y="3184750"/>
            <a:chExt cx="292225" cy="291450"/>
          </a:xfrm>
        </p:grpSpPr>
        <p:sp>
          <p:nvSpPr>
            <p:cNvPr id="6609" name="Google Shape;6609;p6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4" name="Google Shape;6614;p62"/>
          <p:cNvGrpSpPr/>
          <p:nvPr/>
        </p:nvGrpSpPr>
        <p:grpSpPr>
          <a:xfrm>
            <a:off x="1277001" y="1380546"/>
            <a:ext cx="353645" cy="353645"/>
            <a:chOff x="-35481425" y="3202075"/>
            <a:chExt cx="291450" cy="291450"/>
          </a:xfrm>
        </p:grpSpPr>
        <p:sp>
          <p:nvSpPr>
            <p:cNvPr id="6615" name="Google Shape;6615;p6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2" name="Google Shape;6622;p62"/>
          <p:cNvGrpSpPr/>
          <p:nvPr/>
        </p:nvGrpSpPr>
        <p:grpSpPr>
          <a:xfrm>
            <a:off x="1276531" y="1822072"/>
            <a:ext cx="354586" cy="352675"/>
            <a:chOff x="-35482200" y="3561225"/>
            <a:chExt cx="292225" cy="290650"/>
          </a:xfrm>
        </p:grpSpPr>
        <p:sp>
          <p:nvSpPr>
            <p:cNvPr id="6623" name="Google Shape;6623;p6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62"/>
          <p:cNvGrpSpPr/>
          <p:nvPr/>
        </p:nvGrpSpPr>
        <p:grpSpPr>
          <a:xfrm>
            <a:off x="1277001" y="2256940"/>
            <a:ext cx="353645" cy="353615"/>
            <a:chOff x="-35481425" y="3919600"/>
            <a:chExt cx="291450" cy="291425"/>
          </a:xfrm>
        </p:grpSpPr>
        <p:sp>
          <p:nvSpPr>
            <p:cNvPr id="6627" name="Google Shape;6627;p6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6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5" name="Google Shape;6635;p62"/>
          <p:cNvGrpSpPr/>
          <p:nvPr/>
        </p:nvGrpSpPr>
        <p:grpSpPr>
          <a:xfrm>
            <a:off x="3512636" y="1381031"/>
            <a:ext cx="357468" cy="352675"/>
            <a:chOff x="-33645475" y="3228075"/>
            <a:chExt cx="294600" cy="290650"/>
          </a:xfrm>
        </p:grpSpPr>
        <p:sp>
          <p:nvSpPr>
            <p:cNvPr id="6636" name="Google Shape;6636;p6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3" name="Google Shape;6643;p62"/>
          <p:cNvGrpSpPr/>
          <p:nvPr/>
        </p:nvGrpSpPr>
        <p:grpSpPr>
          <a:xfrm>
            <a:off x="3513606" y="1821116"/>
            <a:ext cx="355526" cy="354586"/>
            <a:chOff x="-33646250" y="3586425"/>
            <a:chExt cx="293000" cy="292225"/>
          </a:xfrm>
        </p:grpSpPr>
        <p:sp>
          <p:nvSpPr>
            <p:cNvPr id="6644" name="Google Shape;6644;p6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62"/>
          <p:cNvGrpSpPr/>
          <p:nvPr/>
        </p:nvGrpSpPr>
        <p:grpSpPr>
          <a:xfrm>
            <a:off x="3514076" y="2255969"/>
            <a:ext cx="354586" cy="355557"/>
            <a:chOff x="-33645475" y="3944800"/>
            <a:chExt cx="292225" cy="293025"/>
          </a:xfrm>
        </p:grpSpPr>
        <p:sp>
          <p:nvSpPr>
            <p:cNvPr id="6647" name="Google Shape;6647;p6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62"/>
          <p:cNvGrpSpPr/>
          <p:nvPr/>
        </p:nvGrpSpPr>
        <p:grpSpPr>
          <a:xfrm>
            <a:off x="2167295" y="2729706"/>
            <a:ext cx="352675" cy="355375"/>
            <a:chOff x="-31809525" y="3192625"/>
            <a:chExt cx="290650" cy="292875"/>
          </a:xfrm>
        </p:grpSpPr>
        <p:sp>
          <p:nvSpPr>
            <p:cNvPr id="6658" name="Google Shape;6658;p6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62"/>
          <p:cNvGrpSpPr/>
          <p:nvPr/>
        </p:nvGrpSpPr>
        <p:grpSpPr>
          <a:xfrm>
            <a:off x="2166810" y="3200258"/>
            <a:ext cx="353645" cy="355557"/>
            <a:chOff x="-31811100" y="3550975"/>
            <a:chExt cx="291450" cy="293025"/>
          </a:xfrm>
        </p:grpSpPr>
        <p:sp>
          <p:nvSpPr>
            <p:cNvPr id="6663" name="Google Shape;6663;p6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0" name="Google Shape;6670;p62"/>
          <p:cNvGrpSpPr/>
          <p:nvPr/>
        </p:nvGrpSpPr>
        <p:grpSpPr>
          <a:xfrm>
            <a:off x="2160606" y="3664562"/>
            <a:ext cx="366052" cy="356831"/>
            <a:chOff x="-31817400" y="3910025"/>
            <a:chExt cx="301675" cy="294075"/>
          </a:xfrm>
        </p:grpSpPr>
        <p:sp>
          <p:nvSpPr>
            <p:cNvPr id="6671" name="Google Shape;6671;p6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62"/>
          <p:cNvGrpSpPr/>
          <p:nvPr/>
        </p:nvGrpSpPr>
        <p:grpSpPr>
          <a:xfrm>
            <a:off x="3952234" y="3200743"/>
            <a:ext cx="354616" cy="354586"/>
            <a:chOff x="-30354000" y="3569100"/>
            <a:chExt cx="292250" cy="292225"/>
          </a:xfrm>
        </p:grpSpPr>
        <p:sp>
          <p:nvSpPr>
            <p:cNvPr id="6675" name="Google Shape;6675;p6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1" name="Google Shape;6681;p62"/>
          <p:cNvGrpSpPr/>
          <p:nvPr/>
        </p:nvGrpSpPr>
        <p:grpSpPr>
          <a:xfrm>
            <a:off x="1730812" y="1380546"/>
            <a:ext cx="342148" cy="353645"/>
            <a:chOff x="-35118325" y="3202075"/>
            <a:chExt cx="281975" cy="291450"/>
          </a:xfrm>
        </p:grpSpPr>
        <p:sp>
          <p:nvSpPr>
            <p:cNvPr id="6682" name="Google Shape;6682;p6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6" name="Google Shape;6686;p62"/>
          <p:cNvGrpSpPr/>
          <p:nvPr/>
        </p:nvGrpSpPr>
        <p:grpSpPr>
          <a:xfrm>
            <a:off x="1724593" y="1821799"/>
            <a:ext cx="354586" cy="353221"/>
            <a:chOff x="-35123050" y="3561225"/>
            <a:chExt cx="292225" cy="291100"/>
          </a:xfrm>
        </p:grpSpPr>
        <p:sp>
          <p:nvSpPr>
            <p:cNvPr id="6687" name="Google Shape;6687;p6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62"/>
          <p:cNvGrpSpPr/>
          <p:nvPr/>
        </p:nvGrpSpPr>
        <p:grpSpPr>
          <a:xfrm>
            <a:off x="1766652" y="2256940"/>
            <a:ext cx="270467" cy="353615"/>
            <a:chOff x="-35089175" y="3919600"/>
            <a:chExt cx="222900" cy="291425"/>
          </a:xfrm>
        </p:grpSpPr>
        <p:sp>
          <p:nvSpPr>
            <p:cNvPr id="6690" name="Google Shape;6690;p6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62"/>
          <p:cNvGrpSpPr/>
          <p:nvPr/>
        </p:nvGrpSpPr>
        <p:grpSpPr>
          <a:xfrm>
            <a:off x="3963648" y="1380303"/>
            <a:ext cx="336445" cy="354131"/>
            <a:chOff x="-33277650" y="3226875"/>
            <a:chExt cx="277275" cy="291850"/>
          </a:xfrm>
        </p:grpSpPr>
        <p:sp>
          <p:nvSpPr>
            <p:cNvPr id="6693" name="Google Shape;6693;p6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0" name="Google Shape;6700;p62"/>
          <p:cNvGrpSpPr/>
          <p:nvPr/>
        </p:nvGrpSpPr>
        <p:grpSpPr>
          <a:xfrm>
            <a:off x="3955048" y="1821587"/>
            <a:ext cx="353645" cy="353645"/>
            <a:chOff x="-33286325" y="3586425"/>
            <a:chExt cx="291450" cy="291450"/>
          </a:xfrm>
        </p:grpSpPr>
        <p:sp>
          <p:nvSpPr>
            <p:cNvPr id="6701" name="Google Shape;6701;p6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62"/>
          <p:cNvGrpSpPr/>
          <p:nvPr/>
        </p:nvGrpSpPr>
        <p:grpSpPr>
          <a:xfrm>
            <a:off x="3955048" y="2255969"/>
            <a:ext cx="353645" cy="355557"/>
            <a:chOff x="-33286325" y="3944800"/>
            <a:chExt cx="291450" cy="293025"/>
          </a:xfrm>
        </p:grpSpPr>
        <p:sp>
          <p:nvSpPr>
            <p:cNvPr id="6707" name="Google Shape;6707;p6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62"/>
          <p:cNvGrpSpPr/>
          <p:nvPr/>
        </p:nvGrpSpPr>
        <p:grpSpPr>
          <a:xfrm>
            <a:off x="2613445" y="2729129"/>
            <a:ext cx="353645" cy="356527"/>
            <a:chOff x="-31452725" y="3191825"/>
            <a:chExt cx="291450" cy="293825"/>
          </a:xfrm>
        </p:grpSpPr>
        <p:sp>
          <p:nvSpPr>
            <p:cNvPr id="6712" name="Google Shape;6712;p6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62"/>
          <p:cNvGrpSpPr/>
          <p:nvPr/>
        </p:nvGrpSpPr>
        <p:grpSpPr>
          <a:xfrm>
            <a:off x="2612975" y="3200744"/>
            <a:ext cx="354586" cy="354586"/>
            <a:chOff x="-31452725" y="3551775"/>
            <a:chExt cx="292225" cy="292225"/>
          </a:xfrm>
        </p:grpSpPr>
        <p:sp>
          <p:nvSpPr>
            <p:cNvPr id="6717" name="Google Shape;6717;p6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62"/>
          <p:cNvGrpSpPr/>
          <p:nvPr/>
        </p:nvGrpSpPr>
        <p:grpSpPr>
          <a:xfrm>
            <a:off x="2611534" y="3664729"/>
            <a:ext cx="357468" cy="356497"/>
            <a:chOff x="-31455100" y="3909350"/>
            <a:chExt cx="294600" cy="293800"/>
          </a:xfrm>
        </p:grpSpPr>
        <p:sp>
          <p:nvSpPr>
            <p:cNvPr id="6722" name="Google Shape;6722;p6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62"/>
          <p:cNvGrpSpPr/>
          <p:nvPr/>
        </p:nvGrpSpPr>
        <p:grpSpPr>
          <a:xfrm>
            <a:off x="3952719" y="3665684"/>
            <a:ext cx="353645" cy="354586"/>
            <a:chOff x="-30345325" y="3918800"/>
            <a:chExt cx="291450" cy="292225"/>
          </a:xfrm>
        </p:grpSpPr>
        <p:sp>
          <p:nvSpPr>
            <p:cNvPr id="6725" name="Google Shape;6725;p6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6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0" name="Google Shape;6730;p62"/>
          <p:cNvGrpSpPr/>
          <p:nvPr/>
        </p:nvGrpSpPr>
        <p:grpSpPr>
          <a:xfrm>
            <a:off x="2172184" y="1821587"/>
            <a:ext cx="353645" cy="353645"/>
            <a:chOff x="-34763900" y="3561225"/>
            <a:chExt cx="291450" cy="291450"/>
          </a:xfrm>
        </p:grpSpPr>
        <p:sp>
          <p:nvSpPr>
            <p:cNvPr id="6731" name="Google Shape;6731;p6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4" name="Google Shape;6734;p62"/>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5" name="Google Shape;6735;p62"/>
          <p:cNvGrpSpPr/>
          <p:nvPr/>
        </p:nvGrpSpPr>
        <p:grpSpPr>
          <a:xfrm>
            <a:off x="827081" y="2730099"/>
            <a:ext cx="354586" cy="354586"/>
            <a:chOff x="-32927950" y="3227275"/>
            <a:chExt cx="292225" cy="292225"/>
          </a:xfrm>
        </p:grpSpPr>
        <p:sp>
          <p:nvSpPr>
            <p:cNvPr id="6736" name="Google Shape;6736;p6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6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6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1" name="Google Shape;6741;p62"/>
          <p:cNvGrpSpPr/>
          <p:nvPr/>
        </p:nvGrpSpPr>
        <p:grpSpPr>
          <a:xfrm>
            <a:off x="826596" y="3201213"/>
            <a:ext cx="355557" cy="353645"/>
            <a:chOff x="-32927950" y="3586425"/>
            <a:chExt cx="293025" cy="291450"/>
          </a:xfrm>
        </p:grpSpPr>
        <p:sp>
          <p:nvSpPr>
            <p:cNvPr id="6742" name="Google Shape;6742;p6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62"/>
          <p:cNvGrpSpPr/>
          <p:nvPr/>
        </p:nvGrpSpPr>
        <p:grpSpPr>
          <a:xfrm>
            <a:off x="827081" y="3665198"/>
            <a:ext cx="354586" cy="355557"/>
            <a:chOff x="-32927950" y="3944800"/>
            <a:chExt cx="292225" cy="293025"/>
          </a:xfrm>
        </p:grpSpPr>
        <p:sp>
          <p:nvSpPr>
            <p:cNvPr id="6748" name="Google Shape;6748;p6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62"/>
          <p:cNvGrpSpPr/>
          <p:nvPr/>
        </p:nvGrpSpPr>
        <p:grpSpPr>
          <a:xfrm>
            <a:off x="3055873" y="2730449"/>
            <a:ext cx="354586" cy="353888"/>
            <a:chOff x="-31094350" y="3194000"/>
            <a:chExt cx="292225" cy="291650"/>
          </a:xfrm>
        </p:grpSpPr>
        <p:sp>
          <p:nvSpPr>
            <p:cNvPr id="6758" name="Google Shape;6758;p6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62"/>
          <p:cNvGrpSpPr/>
          <p:nvPr/>
        </p:nvGrpSpPr>
        <p:grpSpPr>
          <a:xfrm>
            <a:off x="3056343" y="3200941"/>
            <a:ext cx="353645" cy="354191"/>
            <a:chOff x="-31093575" y="3552550"/>
            <a:chExt cx="291450" cy="291900"/>
          </a:xfrm>
        </p:grpSpPr>
        <p:sp>
          <p:nvSpPr>
            <p:cNvPr id="6767" name="Google Shape;6767;p6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1" name="Google Shape;6771;p62"/>
          <p:cNvGrpSpPr/>
          <p:nvPr/>
        </p:nvGrpSpPr>
        <p:grpSpPr>
          <a:xfrm>
            <a:off x="2182711" y="1380546"/>
            <a:ext cx="332593" cy="353645"/>
            <a:chOff x="-34755225" y="3202075"/>
            <a:chExt cx="274100" cy="291450"/>
          </a:xfrm>
        </p:grpSpPr>
        <p:sp>
          <p:nvSpPr>
            <p:cNvPr id="6772" name="Google Shape;6772;p6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6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9" name="Google Shape;6779;p62"/>
          <p:cNvGrpSpPr/>
          <p:nvPr/>
        </p:nvGrpSpPr>
        <p:grpSpPr>
          <a:xfrm>
            <a:off x="3056343" y="3666169"/>
            <a:ext cx="353645" cy="353615"/>
            <a:chOff x="-31093575" y="3911725"/>
            <a:chExt cx="291450" cy="291425"/>
          </a:xfrm>
        </p:grpSpPr>
        <p:sp>
          <p:nvSpPr>
            <p:cNvPr id="6780" name="Google Shape;6780;p6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62"/>
          <p:cNvGrpSpPr/>
          <p:nvPr/>
        </p:nvGrpSpPr>
        <p:grpSpPr>
          <a:xfrm>
            <a:off x="2165773" y="4123136"/>
            <a:ext cx="356497" cy="354586"/>
            <a:chOff x="-29946000" y="3183175"/>
            <a:chExt cx="293800" cy="292225"/>
          </a:xfrm>
        </p:grpSpPr>
        <p:sp>
          <p:nvSpPr>
            <p:cNvPr id="6783" name="Google Shape;6783;p6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9" name="Google Shape;6789;p62"/>
          <p:cNvGrpSpPr/>
          <p:nvPr/>
        </p:nvGrpSpPr>
        <p:grpSpPr>
          <a:xfrm>
            <a:off x="2610305" y="1380289"/>
            <a:ext cx="358408" cy="354161"/>
            <a:chOff x="-34408675" y="3202075"/>
            <a:chExt cx="295375" cy="291875"/>
          </a:xfrm>
        </p:grpSpPr>
        <p:sp>
          <p:nvSpPr>
            <p:cNvPr id="6790" name="Google Shape;6790;p6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4" name="Google Shape;6794;p62"/>
          <p:cNvGrpSpPr/>
          <p:nvPr/>
        </p:nvGrpSpPr>
        <p:grpSpPr>
          <a:xfrm>
            <a:off x="2612216" y="1820283"/>
            <a:ext cx="354586" cy="356254"/>
            <a:chOff x="-34405525" y="3558075"/>
            <a:chExt cx="292225" cy="293600"/>
          </a:xfrm>
        </p:grpSpPr>
        <p:sp>
          <p:nvSpPr>
            <p:cNvPr id="6795" name="Google Shape;6795;p6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8" name="Google Shape;6798;p62"/>
          <p:cNvGrpSpPr/>
          <p:nvPr/>
        </p:nvGrpSpPr>
        <p:grpSpPr>
          <a:xfrm>
            <a:off x="2611730" y="2256940"/>
            <a:ext cx="355557" cy="353615"/>
            <a:chOff x="-34406325" y="3919600"/>
            <a:chExt cx="293025" cy="291425"/>
          </a:xfrm>
        </p:grpSpPr>
        <p:sp>
          <p:nvSpPr>
            <p:cNvPr id="6799" name="Google Shape;6799;p6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6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6" name="Google Shape;6806;p62"/>
          <p:cNvGrpSpPr/>
          <p:nvPr/>
        </p:nvGrpSpPr>
        <p:grpSpPr>
          <a:xfrm>
            <a:off x="1275628" y="2736303"/>
            <a:ext cx="353645" cy="342179"/>
            <a:chOff x="-32568800" y="3232000"/>
            <a:chExt cx="291450" cy="282000"/>
          </a:xfrm>
        </p:grpSpPr>
        <p:sp>
          <p:nvSpPr>
            <p:cNvPr id="6807" name="Google Shape;6807;p6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62"/>
          <p:cNvGrpSpPr/>
          <p:nvPr/>
        </p:nvGrpSpPr>
        <p:grpSpPr>
          <a:xfrm>
            <a:off x="1275158" y="3201213"/>
            <a:ext cx="354586" cy="353645"/>
            <a:chOff x="-32569575" y="3586425"/>
            <a:chExt cx="292225" cy="291450"/>
          </a:xfrm>
        </p:grpSpPr>
        <p:sp>
          <p:nvSpPr>
            <p:cNvPr id="6810" name="Google Shape;6810;p6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62"/>
          <p:cNvGrpSpPr/>
          <p:nvPr/>
        </p:nvGrpSpPr>
        <p:grpSpPr>
          <a:xfrm>
            <a:off x="1266073" y="3665805"/>
            <a:ext cx="372756" cy="354343"/>
            <a:chOff x="-32576675" y="3944600"/>
            <a:chExt cx="307200" cy="292025"/>
          </a:xfrm>
        </p:grpSpPr>
        <p:sp>
          <p:nvSpPr>
            <p:cNvPr id="6813" name="Google Shape;6813;p6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62"/>
          <p:cNvGrpSpPr/>
          <p:nvPr/>
        </p:nvGrpSpPr>
        <p:grpSpPr>
          <a:xfrm>
            <a:off x="3511040" y="2730100"/>
            <a:ext cx="354586" cy="354586"/>
            <a:chOff x="-30735200" y="3192625"/>
            <a:chExt cx="292225" cy="292225"/>
          </a:xfrm>
        </p:grpSpPr>
        <p:sp>
          <p:nvSpPr>
            <p:cNvPr id="6816" name="Google Shape;6816;p6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6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62"/>
          <p:cNvGrpSpPr/>
          <p:nvPr/>
        </p:nvGrpSpPr>
        <p:grpSpPr>
          <a:xfrm>
            <a:off x="3511040" y="3201532"/>
            <a:ext cx="354586" cy="353008"/>
            <a:chOff x="-30735200" y="3552550"/>
            <a:chExt cx="292225" cy="290925"/>
          </a:xfrm>
        </p:grpSpPr>
        <p:sp>
          <p:nvSpPr>
            <p:cNvPr id="6824" name="Google Shape;6824;p6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62"/>
          <p:cNvGrpSpPr/>
          <p:nvPr/>
        </p:nvGrpSpPr>
        <p:grpSpPr>
          <a:xfrm>
            <a:off x="3511040" y="3666154"/>
            <a:ext cx="354586" cy="353645"/>
            <a:chOff x="-30735200" y="3910925"/>
            <a:chExt cx="292225" cy="291450"/>
          </a:xfrm>
        </p:grpSpPr>
        <p:sp>
          <p:nvSpPr>
            <p:cNvPr id="6827" name="Google Shape;6827;p6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9" name="Google Shape;6829;p62"/>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0" name="Google Shape;6830;p62"/>
          <p:cNvGrpSpPr/>
          <p:nvPr/>
        </p:nvGrpSpPr>
        <p:grpSpPr>
          <a:xfrm>
            <a:off x="4864547" y="1375808"/>
            <a:ext cx="358971" cy="359224"/>
            <a:chOff x="-57956275" y="3197925"/>
            <a:chExt cx="319000" cy="319225"/>
          </a:xfrm>
        </p:grpSpPr>
        <p:sp>
          <p:nvSpPr>
            <p:cNvPr id="6831" name="Google Shape;6831;p6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8" name="Google Shape;6838;p62"/>
          <p:cNvGrpSpPr/>
          <p:nvPr/>
        </p:nvGrpSpPr>
        <p:grpSpPr>
          <a:xfrm>
            <a:off x="4886701" y="1832234"/>
            <a:ext cx="314662" cy="358971"/>
            <a:chOff x="-57940525" y="3590375"/>
            <a:chExt cx="279625" cy="319000"/>
          </a:xfrm>
        </p:grpSpPr>
        <p:sp>
          <p:nvSpPr>
            <p:cNvPr id="6839" name="Google Shape;6839;p6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62"/>
          <p:cNvGrpSpPr/>
          <p:nvPr/>
        </p:nvGrpSpPr>
        <p:grpSpPr>
          <a:xfrm>
            <a:off x="4857582" y="2273605"/>
            <a:ext cx="358099" cy="358999"/>
            <a:chOff x="-57959425" y="3982600"/>
            <a:chExt cx="318225" cy="319025"/>
          </a:xfrm>
        </p:grpSpPr>
        <p:sp>
          <p:nvSpPr>
            <p:cNvPr id="6845" name="Google Shape;6845;p6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9" name="Google Shape;6849;p62"/>
          <p:cNvGrpSpPr/>
          <p:nvPr/>
        </p:nvGrpSpPr>
        <p:grpSpPr>
          <a:xfrm>
            <a:off x="7057749" y="1376934"/>
            <a:ext cx="357226" cy="357226"/>
            <a:chOff x="-55987225" y="3198925"/>
            <a:chExt cx="317450" cy="317450"/>
          </a:xfrm>
        </p:grpSpPr>
        <p:sp>
          <p:nvSpPr>
            <p:cNvPr id="6850" name="Google Shape;6850;p6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62"/>
          <p:cNvGrpSpPr/>
          <p:nvPr/>
        </p:nvGrpSpPr>
        <p:grpSpPr>
          <a:xfrm>
            <a:off x="7057749" y="1832965"/>
            <a:ext cx="357226" cy="357367"/>
            <a:chOff x="-55987225" y="3591025"/>
            <a:chExt cx="317450" cy="317575"/>
          </a:xfrm>
        </p:grpSpPr>
        <p:sp>
          <p:nvSpPr>
            <p:cNvPr id="6855" name="Google Shape;6855;p6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62"/>
          <p:cNvGrpSpPr/>
          <p:nvPr/>
        </p:nvGrpSpPr>
        <p:grpSpPr>
          <a:xfrm>
            <a:off x="7071665" y="2273605"/>
            <a:ext cx="358999" cy="358999"/>
            <a:chOff x="-55988800" y="3982600"/>
            <a:chExt cx="319025" cy="319025"/>
          </a:xfrm>
        </p:grpSpPr>
        <p:sp>
          <p:nvSpPr>
            <p:cNvPr id="6861" name="Google Shape;6861;p6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62"/>
          <p:cNvGrpSpPr/>
          <p:nvPr/>
        </p:nvGrpSpPr>
        <p:grpSpPr>
          <a:xfrm>
            <a:off x="5730184" y="2731562"/>
            <a:ext cx="356326" cy="358971"/>
            <a:chOff x="-54026025" y="3192625"/>
            <a:chExt cx="316650" cy="319000"/>
          </a:xfrm>
        </p:grpSpPr>
        <p:sp>
          <p:nvSpPr>
            <p:cNvPr id="6867" name="Google Shape;6867;p6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5" name="Google Shape;6875;p62"/>
          <p:cNvGrpSpPr/>
          <p:nvPr/>
        </p:nvGrpSpPr>
        <p:grpSpPr>
          <a:xfrm>
            <a:off x="5750130" y="3202536"/>
            <a:ext cx="316434" cy="358099"/>
            <a:chOff x="-54007925" y="3584850"/>
            <a:chExt cx="281200" cy="318225"/>
          </a:xfrm>
        </p:grpSpPr>
        <p:sp>
          <p:nvSpPr>
            <p:cNvPr id="6876" name="Google Shape;6876;p6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62"/>
          <p:cNvGrpSpPr/>
          <p:nvPr/>
        </p:nvGrpSpPr>
        <p:grpSpPr>
          <a:xfrm>
            <a:off x="5750130" y="3664421"/>
            <a:ext cx="316434" cy="358914"/>
            <a:chOff x="-54007925" y="3975575"/>
            <a:chExt cx="281200" cy="318950"/>
          </a:xfrm>
        </p:grpSpPr>
        <p:sp>
          <p:nvSpPr>
            <p:cNvPr id="6883" name="Google Shape;6883;p6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7" name="Google Shape;6887;p62"/>
          <p:cNvGrpSpPr/>
          <p:nvPr/>
        </p:nvGrpSpPr>
        <p:grpSpPr>
          <a:xfrm>
            <a:off x="7984996" y="2748891"/>
            <a:ext cx="274770" cy="358492"/>
            <a:chOff x="-52005775" y="3208025"/>
            <a:chExt cx="244175" cy="318575"/>
          </a:xfrm>
        </p:grpSpPr>
        <p:sp>
          <p:nvSpPr>
            <p:cNvPr id="6888" name="Google Shape;6888;p6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6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62"/>
          <p:cNvGrpSpPr/>
          <p:nvPr/>
        </p:nvGrpSpPr>
        <p:grpSpPr>
          <a:xfrm>
            <a:off x="5291462" y="1376934"/>
            <a:ext cx="358099" cy="358099"/>
            <a:chOff x="-57568775" y="3198925"/>
            <a:chExt cx="318225" cy="318225"/>
          </a:xfrm>
        </p:grpSpPr>
        <p:sp>
          <p:nvSpPr>
            <p:cNvPr id="6900" name="Google Shape;6900;p6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62"/>
          <p:cNvGrpSpPr/>
          <p:nvPr/>
        </p:nvGrpSpPr>
        <p:grpSpPr>
          <a:xfrm>
            <a:off x="5313181" y="1832234"/>
            <a:ext cx="314662" cy="358099"/>
            <a:chOff x="-57549075" y="3590375"/>
            <a:chExt cx="279625" cy="318225"/>
          </a:xfrm>
        </p:grpSpPr>
        <p:sp>
          <p:nvSpPr>
            <p:cNvPr id="6907" name="Google Shape;6907;p6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62"/>
          <p:cNvGrpSpPr/>
          <p:nvPr/>
        </p:nvGrpSpPr>
        <p:grpSpPr>
          <a:xfrm>
            <a:off x="5305378" y="2273605"/>
            <a:ext cx="359871" cy="359871"/>
            <a:chOff x="-57570350" y="3982600"/>
            <a:chExt cx="319800" cy="319800"/>
          </a:xfrm>
        </p:grpSpPr>
        <p:sp>
          <p:nvSpPr>
            <p:cNvPr id="6912" name="Google Shape;6912;p6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62"/>
          <p:cNvGrpSpPr/>
          <p:nvPr/>
        </p:nvGrpSpPr>
        <p:grpSpPr>
          <a:xfrm>
            <a:off x="7520416" y="1376033"/>
            <a:ext cx="314662" cy="358999"/>
            <a:chOff x="-55576850" y="3198125"/>
            <a:chExt cx="279625" cy="319025"/>
          </a:xfrm>
        </p:grpSpPr>
        <p:sp>
          <p:nvSpPr>
            <p:cNvPr id="6917" name="Google Shape;6917;p6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62"/>
          <p:cNvGrpSpPr/>
          <p:nvPr/>
        </p:nvGrpSpPr>
        <p:grpSpPr>
          <a:xfrm>
            <a:off x="7497812" y="1832009"/>
            <a:ext cx="359871" cy="358324"/>
            <a:chOff x="-55596550" y="3590175"/>
            <a:chExt cx="319800" cy="318425"/>
          </a:xfrm>
        </p:grpSpPr>
        <p:sp>
          <p:nvSpPr>
            <p:cNvPr id="6922" name="Google Shape;6922;p6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6" name="Google Shape;6926;p62"/>
          <p:cNvGrpSpPr/>
          <p:nvPr/>
        </p:nvGrpSpPr>
        <p:grpSpPr>
          <a:xfrm>
            <a:off x="7513049" y="2273351"/>
            <a:ext cx="358999" cy="359252"/>
            <a:chOff x="-55595775" y="3982375"/>
            <a:chExt cx="319025" cy="319250"/>
          </a:xfrm>
        </p:grpSpPr>
        <p:sp>
          <p:nvSpPr>
            <p:cNvPr id="6927" name="Google Shape;6927;p6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62"/>
          <p:cNvGrpSpPr/>
          <p:nvPr/>
        </p:nvGrpSpPr>
        <p:grpSpPr>
          <a:xfrm>
            <a:off x="6170232" y="2731562"/>
            <a:ext cx="358999" cy="358099"/>
            <a:chOff x="-53635375" y="3192625"/>
            <a:chExt cx="319025" cy="318225"/>
          </a:xfrm>
        </p:grpSpPr>
        <p:sp>
          <p:nvSpPr>
            <p:cNvPr id="6934" name="Google Shape;6934;p6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62"/>
          <p:cNvGrpSpPr/>
          <p:nvPr/>
        </p:nvGrpSpPr>
        <p:grpSpPr>
          <a:xfrm>
            <a:off x="6192401" y="3202536"/>
            <a:ext cx="314662" cy="358999"/>
            <a:chOff x="-53615675" y="3584850"/>
            <a:chExt cx="279625" cy="319025"/>
          </a:xfrm>
        </p:grpSpPr>
        <p:sp>
          <p:nvSpPr>
            <p:cNvPr id="6938" name="Google Shape;6938;p6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62"/>
          <p:cNvGrpSpPr/>
          <p:nvPr/>
        </p:nvGrpSpPr>
        <p:grpSpPr>
          <a:xfrm>
            <a:off x="6170246" y="3665461"/>
            <a:ext cx="358971" cy="357874"/>
            <a:chOff x="-53634575" y="3976500"/>
            <a:chExt cx="319000" cy="318025"/>
          </a:xfrm>
        </p:grpSpPr>
        <p:sp>
          <p:nvSpPr>
            <p:cNvPr id="6942" name="Google Shape;6942;p6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0" name="Google Shape;6950;p62"/>
          <p:cNvGrpSpPr/>
          <p:nvPr/>
        </p:nvGrpSpPr>
        <p:grpSpPr>
          <a:xfrm>
            <a:off x="7965050" y="3208415"/>
            <a:ext cx="314662" cy="358436"/>
            <a:chOff x="-52023900" y="3590075"/>
            <a:chExt cx="279625" cy="318525"/>
          </a:xfrm>
        </p:grpSpPr>
        <p:sp>
          <p:nvSpPr>
            <p:cNvPr id="6951" name="Google Shape;6951;p6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62"/>
          <p:cNvGrpSpPr/>
          <p:nvPr/>
        </p:nvGrpSpPr>
        <p:grpSpPr>
          <a:xfrm>
            <a:off x="5728292" y="1376934"/>
            <a:ext cx="358971" cy="358971"/>
            <a:chOff x="-57173375" y="3198925"/>
            <a:chExt cx="319000" cy="319000"/>
          </a:xfrm>
        </p:grpSpPr>
        <p:sp>
          <p:nvSpPr>
            <p:cNvPr id="6959" name="Google Shape;6959;p6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62"/>
          <p:cNvGrpSpPr/>
          <p:nvPr/>
        </p:nvGrpSpPr>
        <p:grpSpPr>
          <a:xfrm>
            <a:off x="5729178" y="1854374"/>
            <a:ext cx="357198" cy="314690"/>
            <a:chOff x="-57176525" y="3610050"/>
            <a:chExt cx="317425" cy="279650"/>
          </a:xfrm>
        </p:grpSpPr>
        <p:sp>
          <p:nvSpPr>
            <p:cNvPr id="6964" name="Google Shape;6964;p6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6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62"/>
          <p:cNvGrpSpPr/>
          <p:nvPr/>
        </p:nvGrpSpPr>
        <p:grpSpPr>
          <a:xfrm>
            <a:off x="7939633" y="1376934"/>
            <a:ext cx="358099" cy="356326"/>
            <a:chOff x="-55202750" y="3198925"/>
            <a:chExt cx="318225" cy="316650"/>
          </a:xfrm>
        </p:grpSpPr>
        <p:sp>
          <p:nvSpPr>
            <p:cNvPr id="6970" name="Google Shape;6970;p6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62"/>
          <p:cNvGrpSpPr/>
          <p:nvPr/>
        </p:nvGrpSpPr>
        <p:grpSpPr>
          <a:xfrm>
            <a:off x="7950267" y="1832234"/>
            <a:ext cx="336830" cy="358099"/>
            <a:chOff x="-55194875" y="3590375"/>
            <a:chExt cx="299325" cy="318225"/>
          </a:xfrm>
        </p:grpSpPr>
        <p:sp>
          <p:nvSpPr>
            <p:cNvPr id="6973" name="Google Shape;6973;p6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62"/>
          <p:cNvGrpSpPr/>
          <p:nvPr/>
        </p:nvGrpSpPr>
        <p:grpSpPr>
          <a:xfrm>
            <a:off x="7954884" y="2274505"/>
            <a:ext cx="357198" cy="357198"/>
            <a:chOff x="-55203525" y="3983400"/>
            <a:chExt cx="317425" cy="317425"/>
          </a:xfrm>
        </p:grpSpPr>
        <p:sp>
          <p:nvSpPr>
            <p:cNvPr id="6979" name="Google Shape;6979;p6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62"/>
          <p:cNvGrpSpPr/>
          <p:nvPr/>
        </p:nvGrpSpPr>
        <p:grpSpPr>
          <a:xfrm>
            <a:off x="6621365" y="2731562"/>
            <a:ext cx="335930" cy="358971"/>
            <a:chOff x="-53232900" y="3192625"/>
            <a:chExt cx="298525" cy="319000"/>
          </a:xfrm>
        </p:grpSpPr>
        <p:sp>
          <p:nvSpPr>
            <p:cNvPr id="6983" name="Google Shape;6983;p6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62"/>
          <p:cNvGrpSpPr/>
          <p:nvPr/>
        </p:nvGrpSpPr>
        <p:grpSpPr>
          <a:xfrm>
            <a:off x="6610731" y="3202536"/>
            <a:ext cx="357198" cy="356326"/>
            <a:chOff x="-53242350" y="3584850"/>
            <a:chExt cx="317425" cy="316650"/>
          </a:xfrm>
        </p:grpSpPr>
        <p:sp>
          <p:nvSpPr>
            <p:cNvPr id="6992" name="Google Shape;6992;p6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62"/>
          <p:cNvGrpSpPr/>
          <p:nvPr/>
        </p:nvGrpSpPr>
        <p:grpSpPr>
          <a:xfrm>
            <a:off x="6631999" y="3665236"/>
            <a:ext cx="314662" cy="358999"/>
            <a:chOff x="-53224225" y="3976300"/>
            <a:chExt cx="279625" cy="319025"/>
          </a:xfrm>
        </p:grpSpPr>
        <p:sp>
          <p:nvSpPr>
            <p:cNvPr id="6998" name="Google Shape;6998;p6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62"/>
          <p:cNvGrpSpPr/>
          <p:nvPr/>
        </p:nvGrpSpPr>
        <p:grpSpPr>
          <a:xfrm>
            <a:off x="7942896" y="3672917"/>
            <a:ext cx="358971" cy="358408"/>
            <a:chOff x="-52043575" y="3983125"/>
            <a:chExt cx="319000" cy="318500"/>
          </a:xfrm>
        </p:grpSpPr>
        <p:sp>
          <p:nvSpPr>
            <p:cNvPr id="7006" name="Google Shape;7006;p6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5" name="Google Shape;7015;p62"/>
          <p:cNvGrpSpPr/>
          <p:nvPr/>
        </p:nvGrpSpPr>
        <p:grpSpPr>
          <a:xfrm>
            <a:off x="6196836" y="1376934"/>
            <a:ext cx="314662" cy="358971"/>
            <a:chOff x="-56766175" y="3198925"/>
            <a:chExt cx="279625" cy="319000"/>
          </a:xfrm>
        </p:grpSpPr>
        <p:sp>
          <p:nvSpPr>
            <p:cNvPr id="7016" name="Google Shape;7016;p6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3" name="Google Shape;7023;p62"/>
          <p:cNvGrpSpPr/>
          <p:nvPr/>
        </p:nvGrpSpPr>
        <p:grpSpPr>
          <a:xfrm>
            <a:off x="6195950" y="1832234"/>
            <a:ext cx="316434" cy="358099"/>
            <a:chOff x="-56766175" y="3590375"/>
            <a:chExt cx="281200" cy="318225"/>
          </a:xfrm>
        </p:grpSpPr>
        <p:sp>
          <p:nvSpPr>
            <p:cNvPr id="7024" name="Google Shape;7024;p6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62"/>
          <p:cNvGrpSpPr/>
          <p:nvPr/>
        </p:nvGrpSpPr>
        <p:grpSpPr>
          <a:xfrm>
            <a:off x="6232906" y="2273605"/>
            <a:ext cx="272126" cy="358099"/>
            <a:chOff x="-56747275" y="3982600"/>
            <a:chExt cx="241825" cy="318225"/>
          </a:xfrm>
        </p:grpSpPr>
        <p:sp>
          <p:nvSpPr>
            <p:cNvPr id="7029" name="Google Shape;7029;p6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6" name="Google Shape;7036;p62"/>
          <p:cNvGrpSpPr/>
          <p:nvPr/>
        </p:nvGrpSpPr>
        <p:grpSpPr>
          <a:xfrm>
            <a:off x="4840657" y="3215842"/>
            <a:ext cx="358999" cy="342991"/>
            <a:chOff x="-54812875" y="3596675"/>
            <a:chExt cx="319025" cy="304800"/>
          </a:xfrm>
        </p:grpSpPr>
        <p:sp>
          <p:nvSpPr>
            <p:cNvPr id="7037" name="Google Shape;7037;p6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4" name="Google Shape;7044;p62"/>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2"/>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46" name="Google Shape;7046;p62"/>
          <p:cNvGrpSpPr/>
          <p:nvPr/>
        </p:nvGrpSpPr>
        <p:grpSpPr>
          <a:xfrm>
            <a:off x="4862826" y="3672326"/>
            <a:ext cx="314662" cy="358099"/>
            <a:chOff x="-54793175" y="3982600"/>
            <a:chExt cx="279625" cy="318225"/>
          </a:xfrm>
        </p:grpSpPr>
        <p:sp>
          <p:nvSpPr>
            <p:cNvPr id="7047" name="Google Shape;7047;p6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4" name="Google Shape;7054;p62"/>
          <p:cNvGrpSpPr/>
          <p:nvPr/>
        </p:nvGrpSpPr>
        <p:grpSpPr>
          <a:xfrm>
            <a:off x="7074284" y="2731562"/>
            <a:ext cx="314662" cy="358099"/>
            <a:chOff x="-52832000" y="3192625"/>
            <a:chExt cx="279625" cy="318225"/>
          </a:xfrm>
        </p:grpSpPr>
        <p:sp>
          <p:nvSpPr>
            <p:cNvPr id="7055" name="Google Shape;7055;p6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62"/>
          <p:cNvGrpSpPr/>
          <p:nvPr/>
        </p:nvGrpSpPr>
        <p:grpSpPr>
          <a:xfrm>
            <a:off x="5760817" y="2272929"/>
            <a:ext cx="323524" cy="358774"/>
            <a:chOff x="-57162350" y="3982000"/>
            <a:chExt cx="287500" cy="318825"/>
          </a:xfrm>
        </p:grpSpPr>
        <p:sp>
          <p:nvSpPr>
            <p:cNvPr id="7064" name="Google Shape;7064;p6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62"/>
          <p:cNvGrpSpPr/>
          <p:nvPr/>
        </p:nvGrpSpPr>
        <p:grpSpPr>
          <a:xfrm>
            <a:off x="7052130" y="3203436"/>
            <a:ext cx="358971" cy="357198"/>
            <a:chOff x="-52851675" y="3585650"/>
            <a:chExt cx="319000" cy="317425"/>
          </a:xfrm>
        </p:grpSpPr>
        <p:sp>
          <p:nvSpPr>
            <p:cNvPr id="7073" name="Google Shape;7073;p6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6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62"/>
          <p:cNvGrpSpPr/>
          <p:nvPr/>
        </p:nvGrpSpPr>
        <p:grpSpPr>
          <a:xfrm>
            <a:off x="7074284" y="3665236"/>
            <a:ext cx="314662" cy="358999"/>
            <a:chOff x="-52832000" y="3976300"/>
            <a:chExt cx="279625" cy="319025"/>
          </a:xfrm>
        </p:grpSpPr>
        <p:sp>
          <p:nvSpPr>
            <p:cNvPr id="7080" name="Google Shape;7080;p6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5" name="Google Shape;7085;p62"/>
          <p:cNvGrpSpPr/>
          <p:nvPr/>
        </p:nvGrpSpPr>
        <p:grpSpPr>
          <a:xfrm>
            <a:off x="6191490" y="4119884"/>
            <a:ext cx="316434" cy="358099"/>
            <a:chOff x="-51633225" y="3198925"/>
            <a:chExt cx="281200" cy="318225"/>
          </a:xfrm>
        </p:grpSpPr>
        <p:sp>
          <p:nvSpPr>
            <p:cNvPr id="7086" name="Google Shape;7086;p6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62"/>
          <p:cNvGrpSpPr/>
          <p:nvPr/>
        </p:nvGrpSpPr>
        <p:grpSpPr>
          <a:xfrm>
            <a:off x="6610314" y="1377806"/>
            <a:ext cx="365188" cy="357226"/>
            <a:chOff x="-56396775" y="3199700"/>
            <a:chExt cx="324525" cy="317450"/>
          </a:xfrm>
        </p:grpSpPr>
        <p:sp>
          <p:nvSpPr>
            <p:cNvPr id="7094" name="Google Shape;7094;p6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62"/>
          <p:cNvGrpSpPr/>
          <p:nvPr/>
        </p:nvGrpSpPr>
        <p:grpSpPr>
          <a:xfrm>
            <a:off x="6613408" y="1843740"/>
            <a:ext cx="358999" cy="335958"/>
            <a:chOff x="-56394425" y="3600600"/>
            <a:chExt cx="319025" cy="298550"/>
          </a:xfrm>
        </p:grpSpPr>
        <p:sp>
          <p:nvSpPr>
            <p:cNvPr id="7101" name="Google Shape;7101;p6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4" name="Google Shape;7104;p62"/>
          <p:cNvGrpSpPr/>
          <p:nvPr/>
        </p:nvGrpSpPr>
        <p:grpSpPr>
          <a:xfrm>
            <a:off x="6644175" y="2274505"/>
            <a:ext cx="327068" cy="357198"/>
            <a:chOff x="-56379450" y="3983400"/>
            <a:chExt cx="290650" cy="317425"/>
          </a:xfrm>
        </p:grpSpPr>
        <p:sp>
          <p:nvSpPr>
            <p:cNvPr id="7105" name="Google Shape;7105;p6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2"/>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2"/>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62"/>
          <p:cNvGrpSpPr/>
          <p:nvPr/>
        </p:nvGrpSpPr>
        <p:grpSpPr>
          <a:xfrm>
            <a:off x="5307879" y="2738651"/>
            <a:ext cx="316434" cy="358971"/>
            <a:chOff x="-54401725" y="3198925"/>
            <a:chExt cx="281200" cy="319000"/>
          </a:xfrm>
        </p:grpSpPr>
        <p:sp>
          <p:nvSpPr>
            <p:cNvPr id="7114" name="Google Shape;7114;p6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62"/>
          <p:cNvGrpSpPr/>
          <p:nvPr/>
        </p:nvGrpSpPr>
        <p:grpSpPr>
          <a:xfrm>
            <a:off x="5308766" y="3208753"/>
            <a:ext cx="314662" cy="358099"/>
            <a:chOff x="-54401725" y="3590375"/>
            <a:chExt cx="279625" cy="318225"/>
          </a:xfrm>
        </p:grpSpPr>
        <p:sp>
          <p:nvSpPr>
            <p:cNvPr id="7126" name="Google Shape;7126;p6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6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62"/>
          <p:cNvGrpSpPr/>
          <p:nvPr/>
        </p:nvGrpSpPr>
        <p:grpSpPr>
          <a:xfrm>
            <a:off x="5306557" y="3672326"/>
            <a:ext cx="319079" cy="358099"/>
            <a:chOff x="-54403300" y="3982600"/>
            <a:chExt cx="283550" cy="318225"/>
          </a:xfrm>
        </p:grpSpPr>
        <p:sp>
          <p:nvSpPr>
            <p:cNvPr id="7133" name="Google Shape;7133;p6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8" name="Google Shape;7138;p62"/>
          <p:cNvGrpSpPr/>
          <p:nvPr/>
        </p:nvGrpSpPr>
        <p:grpSpPr>
          <a:xfrm>
            <a:off x="7493951" y="2733559"/>
            <a:ext cx="356298" cy="356973"/>
            <a:chOff x="-52458650" y="3194400"/>
            <a:chExt cx="316625" cy="317225"/>
          </a:xfrm>
        </p:grpSpPr>
        <p:sp>
          <p:nvSpPr>
            <p:cNvPr id="7139" name="Google Shape;7139;p6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7" name="Google Shape;7147;p62"/>
          <p:cNvGrpSpPr/>
          <p:nvPr/>
        </p:nvGrpSpPr>
        <p:grpSpPr>
          <a:xfrm>
            <a:off x="4862826" y="2738651"/>
            <a:ext cx="314662" cy="358971"/>
            <a:chOff x="-54793175" y="3198925"/>
            <a:chExt cx="279625" cy="319000"/>
          </a:xfrm>
        </p:grpSpPr>
        <p:sp>
          <p:nvSpPr>
            <p:cNvPr id="7148" name="Google Shape;7148;p6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62"/>
          <p:cNvGrpSpPr/>
          <p:nvPr/>
        </p:nvGrpSpPr>
        <p:grpSpPr>
          <a:xfrm>
            <a:off x="7503249" y="3202536"/>
            <a:ext cx="337703" cy="357845"/>
            <a:chOff x="-52450000" y="3584850"/>
            <a:chExt cx="300100" cy="318000"/>
          </a:xfrm>
        </p:grpSpPr>
        <p:sp>
          <p:nvSpPr>
            <p:cNvPr id="7156" name="Google Shape;7156;p6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3" name="Google Shape;7163;p62"/>
          <p:cNvGrpSpPr/>
          <p:nvPr/>
        </p:nvGrpSpPr>
        <p:grpSpPr>
          <a:xfrm>
            <a:off x="7514769" y="3667009"/>
            <a:ext cx="314662" cy="357226"/>
            <a:chOff x="-52440550" y="3977875"/>
            <a:chExt cx="279625" cy="317450"/>
          </a:xfrm>
        </p:grpSpPr>
        <p:sp>
          <p:nvSpPr>
            <p:cNvPr id="7164" name="Google Shape;7164;p6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62"/>
          <p:cNvGrpSpPr/>
          <p:nvPr/>
        </p:nvGrpSpPr>
        <p:grpSpPr>
          <a:xfrm>
            <a:off x="6626703" y="4123215"/>
            <a:ext cx="314662" cy="358999"/>
            <a:chOff x="-51623775" y="3584850"/>
            <a:chExt cx="279625" cy="319025"/>
          </a:xfrm>
        </p:grpSpPr>
        <p:sp>
          <p:nvSpPr>
            <p:cNvPr id="7173" name="Google Shape;7173;p6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6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2" name="Google Shape;7182;p62"/>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2400">
                <a:solidFill>
                  <a:srgbClr val="FFFFFF"/>
                </a:solidFill>
              </a:rPr>
              <a:t>Help &amp; Support Icons</a:t>
            </a:r>
            <a:endParaRPr sz="2400">
              <a:solidFill>
                <a:srgbClr val="FFFFFF"/>
              </a:solidFill>
            </a:endParaRPr>
          </a:p>
        </p:txBody>
      </p:sp>
      <p:sp>
        <p:nvSpPr>
          <p:cNvPr id="7183" name="Google Shape;7183;p62"/>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187" name="Shape 7187"/>
        <p:cNvGrpSpPr/>
        <p:nvPr/>
      </p:nvGrpSpPr>
      <p:grpSpPr>
        <a:xfrm>
          <a:off x="0" y="0"/>
          <a:ext cx="0" cy="0"/>
          <a:chOff x="0" y="0"/>
          <a:chExt cx="0" cy="0"/>
        </a:xfrm>
      </p:grpSpPr>
      <p:grpSp>
        <p:nvGrpSpPr>
          <p:cNvPr id="7188" name="Google Shape;7188;p63"/>
          <p:cNvGrpSpPr/>
          <p:nvPr/>
        </p:nvGrpSpPr>
        <p:grpSpPr>
          <a:xfrm>
            <a:off x="866775" y="1386849"/>
            <a:ext cx="276003" cy="357300"/>
            <a:chOff x="-50469125" y="3183175"/>
            <a:chExt cx="233150" cy="301825"/>
          </a:xfrm>
        </p:grpSpPr>
        <p:sp>
          <p:nvSpPr>
            <p:cNvPr id="7189" name="Google Shape;7189;p6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63"/>
          <p:cNvGrpSpPr/>
          <p:nvPr/>
        </p:nvGrpSpPr>
        <p:grpSpPr>
          <a:xfrm>
            <a:off x="826674" y="1822251"/>
            <a:ext cx="356205" cy="355288"/>
            <a:chOff x="-50504575" y="3550975"/>
            <a:chExt cx="300900" cy="300125"/>
          </a:xfrm>
        </p:grpSpPr>
        <p:sp>
          <p:nvSpPr>
            <p:cNvPr id="7193" name="Google Shape;7193;p6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7" name="Google Shape;7197;p63"/>
          <p:cNvGrpSpPr/>
          <p:nvPr/>
        </p:nvGrpSpPr>
        <p:grpSpPr>
          <a:xfrm>
            <a:off x="826674" y="2260493"/>
            <a:ext cx="356205" cy="354341"/>
            <a:chOff x="-50503000" y="3921175"/>
            <a:chExt cx="300900" cy="299325"/>
          </a:xfrm>
        </p:grpSpPr>
        <p:sp>
          <p:nvSpPr>
            <p:cNvPr id="7198" name="Google Shape;7198;p6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3" name="Google Shape;7203;p63"/>
          <p:cNvGrpSpPr/>
          <p:nvPr/>
        </p:nvGrpSpPr>
        <p:grpSpPr>
          <a:xfrm>
            <a:off x="3030727" y="1406411"/>
            <a:ext cx="355258" cy="356205"/>
            <a:chOff x="-48630025" y="3199700"/>
            <a:chExt cx="300100" cy="300900"/>
          </a:xfrm>
        </p:grpSpPr>
        <p:sp>
          <p:nvSpPr>
            <p:cNvPr id="7204" name="Google Shape;7204;p6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63"/>
          <p:cNvGrpSpPr/>
          <p:nvPr/>
        </p:nvGrpSpPr>
        <p:grpSpPr>
          <a:xfrm>
            <a:off x="3030727" y="1843707"/>
            <a:ext cx="355258" cy="355258"/>
            <a:chOff x="-48630025" y="3569100"/>
            <a:chExt cx="300100" cy="300100"/>
          </a:xfrm>
        </p:grpSpPr>
        <p:sp>
          <p:nvSpPr>
            <p:cNvPr id="7208" name="Google Shape;7208;p6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8" name="Google Shape;7218;p63"/>
          <p:cNvGrpSpPr/>
          <p:nvPr/>
        </p:nvGrpSpPr>
        <p:grpSpPr>
          <a:xfrm>
            <a:off x="3031201" y="2281003"/>
            <a:ext cx="354311" cy="353394"/>
            <a:chOff x="-48629225" y="3938500"/>
            <a:chExt cx="299300" cy="298525"/>
          </a:xfrm>
        </p:grpSpPr>
        <p:sp>
          <p:nvSpPr>
            <p:cNvPr id="7219" name="Google Shape;7219;p6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3" name="Google Shape;7223;p63"/>
          <p:cNvGrpSpPr/>
          <p:nvPr/>
        </p:nvGrpSpPr>
        <p:grpSpPr>
          <a:xfrm>
            <a:off x="1766604" y="2752344"/>
            <a:ext cx="311458" cy="354341"/>
            <a:chOff x="-46762575" y="3200500"/>
            <a:chExt cx="263100" cy="299325"/>
          </a:xfrm>
        </p:grpSpPr>
        <p:sp>
          <p:nvSpPr>
            <p:cNvPr id="7224" name="Google Shape;7224;p6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9" name="Google Shape;7229;p63"/>
          <p:cNvGrpSpPr/>
          <p:nvPr/>
        </p:nvGrpSpPr>
        <p:grpSpPr>
          <a:xfrm>
            <a:off x="1744689" y="3211066"/>
            <a:ext cx="355288" cy="312375"/>
            <a:chOff x="-46779900" y="3588000"/>
            <a:chExt cx="300125" cy="263875"/>
          </a:xfrm>
        </p:grpSpPr>
        <p:sp>
          <p:nvSpPr>
            <p:cNvPr id="7230" name="Google Shape;7230;p6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4" name="Google Shape;7234;p63"/>
          <p:cNvGrpSpPr/>
          <p:nvPr/>
        </p:nvGrpSpPr>
        <p:grpSpPr>
          <a:xfrm>
            <a:off x="1745162" y="3625988"/>
            <a:ext cx="354341" cy="353394"/>
            <a:chOff x="-46779100" y="3938500"/>
            <a:chExt cx="299325" cy="298525"/>
          </a:xfrm>
        </p:grpSpPr>
        <p:sp>
          <p:nvSpPr>
            <p:cNvPr id="7235" name="Google Shape;7235;p6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63"/>
          <p:cNvGrpSpPr/>
          <p:nvPr/>
        </p:nvGrpSpPr>
        <p:grpSpPr>
          <a:xfrm>
            <a:off x="3952900" y="2758855"/>
            <a:ext cx="355258" cy="355288"/>
            <a:chOff x="-44924250" y="3206000"/>
            <a:chExt cx="300100" cy="300125"/>
          </a:xfrm>
        </p:grpSpPr>
        <p:sp>
          <p:nvSpPr>
            <p:cNvPr id="7238" name="Google Shape;7238;p6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63"/>
          <p:cNvGrpSpPr/>
          <p:nvPr/>
        </p:nvGrpSpPr>
        <p:grpSpPr>
          <a:xfrm>
            <a:off x="1267386" y="1386849"/>
            <a:ext cx="355258" cy="355258"/>
            <a:chOff x="-50134375" y="3183175"/>
            <a:chExt cx="300100" cy="300100"/>
          </a:xfrm>
        </p:grpSpPr>
        <p:sp>
          <p:nvSpPr>
            <p:cNvPr id="7244" name="Google Shape;7244;p6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6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63"/>
          <p:cNvGrpSpPr/>
          <p:nvPr/>
        </p:nvGrpSpPr>
        <p:grpSpPr>
          <a:xfrm>
            <a:off x="1267386" y="1822251"/>
            <a:ext cx="355258" cy="355288"/>
            <a:chOff x="-50134375" y="3550975"/>
            <a:chExt cx="300100" cy="300125"/>
          </a:xfrm>
        </p:grpSpPr>
        <p:sp>
          <p:nvSpPr>
            <p:cNvPr id="7255" name="Google Shape;7255;p6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63"/>
          <p:cNvGrpSpPr/>
          <p:nvPr/>
        </p:nvGrpSpPr>
        <p:grpSpPr>
          <a:xfrm>
            <a:off x="1267386" y="2259783"/>
            <a:ext cx="355258" cy="355051"/>
            <a:chOff x="-50134375" y="3920575"/>
            <a:chExt cx="300100" cy="299925"/>
          </a:xfrm>
        </p:grpSpPr>
        <p:sp>
          <p:nvSpPr>
            <p:cNvPr id="7258" name="Google Shape;7258;p6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63"/>
          <p:cNvGrpSpPr/>
          <p:nvPr/>
        </p:nvGrpSpPr>
        <p:grpSpPr>
          <a:xfrm>
            <a:off x="3478110" y="1407358"/>
            <a:ext cx="357123" cy="355258"/>
            <a:chOff x="-48262200" y="3200500"/>
            <a:chExt cx="301675" cy="300100"/>
          </a:xfrm>
        </p:grpSpPr>
        <p:sp>
          <p:nvSpPr>
            <p:cNvPr id="7262" name="Google Shape;7262;p6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63"/>
          <p:cNvGrpSpPr/>
          <p:nvPr/>
        </p:nvGrpSpPr>
        <p:grpSpPr>
          <a:xfrm>
            <a:off x="3507483" y="1844447"/>
            <a:ext cx="298377" cy="354519"/>
            <a:chOff x="-48233050" y="3569725"/>
            <a:chExt cx="252050" cy="299475"/>
          </a:xfrm>
        </p:grpSpPr>
        <p:sp>
          <p:nvSpPr>
            <p:cNvPr id="7272" name="Google Shape;7272;p6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63"/>
          <p:cNvGrpSpPr/>
          <p:nvPr/>
        </p:nvGrpSpPr>
        <p:grpSpPr>
          <a:xfrm>
            <a:off x="3531248" y="2278191"/>
            <a:ext cx="250847" cy="358070"/>
            <a:chOff x="-48216525" y="3936125"/>
            <a:chExt cx="211900" cy="302475"/>
          </a:xfrm>
        </p:grpSpPr>
        <p:sp>
          <p:nvSpPr>
            <p:cNvPr id="7276" name="Google Shape;7276;p6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63"/>
          <p:cNvGrpSpPr/>
          <p:nvPr/>
        </p:nvGrpSpPr>
        <p:grpSpPr>
          <a:xfrm>
            <a:off x="2186966" y="2753261"/>
            <a:ext cx="355258" cy="355288"/>
            <a:chOff x="-46410500" y="3201275"/>
            <a:chExt cx="300100" cy="300125"/>
          </a:xfrm>
        </p:grpSpPr>
        <p:sp>
          <p:nvSpPr>
            <p:cNvPr id="7281" name="Google Shape;7281;p6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6" name="Google Shape;7286;p63"/>
          <p:cNvGrpSpPr/>
          <p:nvPr/>
        </p:nvGrpSpPr>
        <p:grpSpPr>
          <a:xfrm>
            <a:off x="2186966" y="3188692"/>
            <a:ext cx="355258" cy="356205"/>
            <a:chOff x="-46409700" y="3569100"/>
            <a:chExt cx="300100" cy="300900"/>
          </a:xfrm>
        </p:grpSpPr>
        <p:sp>
          <p:nvSpPr>
            <p:cNvPr id="7287" name="Google Shape;7287;p6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2" name="Google Shape;7292;p63"/>
          <p:cNvGrpSpPr/>
          <p:nvPr/>
        </p:nvGrpSpPr>
        <p:grpSpPr>
          <a:xfrm>
            <a:off x="2174847" y="3624124"/>
            <a:ext cx="379497" cy="358070"/>
            <a:chOff x="-46422300" y="3936925"/>
            <a:chExt cx="320575" cy="302475"/>
          </a:xfrm>
        </p:grpSpPr>
        <p:sp>
          <p:nvSpPr>
            <p:cNvPr id="7293" name="Google Shape;7293;p6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5" name="Google Shape;7295;p63"/>
          <p:cNvGrpSpPr/>
          <p:nvPr/>
        </p:nvGrpSpPr>
        <p:grpSpPr>
          <a:xfrm>
            <a:off x="3952426" y="3178452"/>
            <a:ext cx="356205" cy="355258"/>
            <a:chOff x="-44914800" y="3560450"/>
            <a:chExt cx="300900" cy="300100"/>
          </a:xfrm>
        </p:grpSpPr>
        <p:sp>
          <p:nvSpPr>
            <p:cNvPr id="7296" name="Google Shape;7296;p6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6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63"/>
          <p:cNvGrpSpPr/>
          <p:nvPr/>
        </p:nvGrpSpPr>
        <p:grpSpPr>
          <a:xfrm>
            <a:off x="1707478" y="1387086"/>
            <a:ext cx="354311" cy="354104"/>
            <a:chOff x="-49764975" y="3183375"/>
            <a:chExt cx="299300" cy="299125"/>
          </a:xfrm>
        </p:grpSpPr>
        <p:sp>
          <p:nvSpPr>
            <p:cNvPr id="7302" name="Google Shape;7302;p6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63"/>
          <p:cNvGrpSpPr/>
          <p:nvPr/>
        </p:nvGrpSpPr>
        <p:grpSpPr>
          <a:xfrm>
            <a:off x="1707478" y="1822547"/>
            <a:ext cx="354311" cy="355909"/>
            <a:chOff x="-49764975" y="3551225"/>
            <a:chExt cx="299300" cy="300650"/>
          </a:xfrm>
        </p:grpSpPr>
        <p:sp>
          <p:nvSpPr>
            <p:cNvPr id="7312" name="Google Shape;7312;p6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63"/>
          <p:cNvGrpSpPr/>
          <p:nvPr/>
        </p:nvGrpSpPr>
        <p:grpSpPr>
          <a:xfrm>
            <a:off x="1705140" y="2259310"/>
            <a:ext cx="358987" cy="355525"/>
            <a:chOff x="-49766550" y="3920175"/>
            <a:chExt cx="303250" cy="300325"/>
          </a:xfrm>
        </p:grpSpPr>
        <p:sp>
          <p:nvSpPr>
            <p:cNvPr id="7324" name="Google Shape;7324;p6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63"/>
          <p:cNvGrpSpPr/>
          <p:nvPr/>
        </p:nvGrpSpPr>
        <p:grpSpPr>
          <a:xfrm>
            <a:off x="3920671" y="1407358"/>
            <a:ext cx="357123" cy="354341"/>
            <a:chOff x="-47892800" y="3200500"/>
            <a:chExt cx="301675" cy="299325"/>
          </a:xfrm>
        </p:grpSpPr>
        <p:sp>
          <p:nvSpPr>
            <p:cNvPr id="7329" name="Google Shape;7329;p6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63"/>
          <p:cNvGrpSpPr/>
          <p:nvPr/>
        </p:nvGrpSpPr>
        <p:grpSpPr>
          <a:xfrm>
            <a:off x="3984537" y="1843707"/>
            <a:ext cx="229391" cy="355258"/>
            <a:chOff x="-47839250" y="3569100"/>
            <a:chExt cx="193775" cy="300100"/>
          </a:xfrm>
        </p:grpSpPr>
        <p:sp>
          <p:nvSpPr>
            <p:cNvPr id="7336" name="Google Shape;7336;p6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63"/>
          <p:cNvGrpSpPr/>
          <p:nvPr/>
        </p:nvGrpSpPr>
        <p:grpSpPr>
          <a:xfrm>
            <a:off x="3921603" y="2280056"/>
            <a:ext cx="355258" cy="356205"/>
            <a:chOff x="-47892800" y="3937700"/>
            <a:chExt cx="300100" cy="300900"/>
          </a:xfrm>
        </p:grpSpPr>
        <p:sp>
          <p:nvSpPr>
            <p:cNvPr id="7343" name="Google Shape;7343;p6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63"/>
          <p:cNvGrpSpPr/>
          <p:nvPr/>
        </p:nvGrpSpPr>
        <p:grpSpPr>
          <a:xfrm>
            <a:off x="2626898" y="2773770"/>
            <a:ext cx="355258" cy="311458"/>
            <a:chOff x="-46042675" y="3218600"/>
            <a:chExt cx="300100" cy="263100"/>
          </a:xfrm>
        </p:grpSpPr>
        <p:sp>
          <p:nvSpPr>
            <p:cNvPr id="7352" name="Google Shape;7352;p6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6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8" name="Google Shape;7358;p63"/>
          <p:cNvGrpSpPr/>
          <p:nvPr/>
        </p:nvGrpSpPr>
        <p:grpSpPr>
          <a:xfrm>
            <a:off x="2626898" y="3188219"/>
            <a:ext cx="355258" cy="323118"/>
            <a:chOff x="-46042675" y="3568700"/>
            <a:chExt cx="300100" cy="272950"/>
          </a:xfrm>
        </p:grpSpPr>
        <p:sp>
          <p:nvSpPr>
            <p:cNvPr id="7359" name="Google Shape;7359;p6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63"/>
          <p:cNvGrpSpPr/>
          <p:nvPr/>
        </p:nvGrpSpPr>
        <p:grpSpPr>
          <a:xfrm>
            <a:off x="2668849" y="3625189"/>
            <a:ext cx="271357" cy="356057"/>
            <a:chOff x="-46007225" y="3937825"/>
            <a:chExt cx="229225" cy="300775"/>
          </a:xfrm>
        </p:grpSpPr>
        <p:sp>
          <p:nvSpPr>
            <p:cNvPr id="7364" name="Google Shape;7364;p6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4" name="Google Shape;7374;p63"/>
          <p:cNvGrpSpPr/>
          <p:nvPr/>
        </p:nvGrpSpPr>
        <p:grpSpPr>
          <a:xfrm>
            <a:off x="3974341" y="3615275"/>
            <a:ext cx="312375" cy="357596"/>
            <a:chOff x="-44895900" y="3929450"/>
            <a:chExt cx="263875" cy="302075"/>
          </a:xfrm>
        </p:grpSpPr>
        <p:sp>
          <p:nvSpPr>
            <p:cNvPr id="7375" name="Google Shape;7375;p6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6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63"/>
          <p:cNvGrpSpPr/>
          <p:nvPr/>
        </p:nvGrpSpPr>
        <p:grpSpPr>
          <a:xfrm>
            <a:off x="2148160" y="1398036"/>
            <a:ext cx="356205" cy="332885"/>
            <a:chOff x="-49397175" y="3192625"/>
            <a:chExt cx="300900" cy="281200"/>
          </a:xfrm>
        </p:grpSpPr>
        <p:sp>
          <p:nvSpPr>
            <p:cNvPr id="7382" name="Google Shape;7382;p6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63"/>
          <p:cNvGrpSpPr/>
          <p:nvPr/>
        </p:nvGrpSpPr>
        <p:grpSpPr>
          <a:xfrm>
            <a:off x="2174263" y="1822251"/>
            <a:ext cx="304000" cy="356205"/>
            <a:chOff x="-49375900" y="3550975"/>
            <a:chExt cx="256800" cy="300900"/>
          </a:xfrm>
        </p:grpSpPr>
        <p:sp>
          <p:nvSpPr>
            <p:cNvPr id="7390" name="Google Shape;7390;p6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6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3"/>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1" name="Google Shape;7401;p63"/>
          <p:cNvGrpSpPr/>
          <p:nvPr/>
        </p:nvGrpSpPr>
        <p:grpSpPr>
          <a:xfrm>
            <a:off x="2169616" y="2259546"/>
            <a:ext cx="313293" cy="356205"/>
            <a:chOff x="-49378250" y="3920375"/>
            <a:chExt cx="264650" cy="300900"/>
          </a:xfrm>
        </p:grpSpPr>
        <p:sp>
          <p:nvSpPr>
            <p:cNvPr id="7402" name="Google Shape;7402;p6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6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6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9" name="Google Shape;7409;p63"/>
          <p:cNvGrpSpPr/>
          <p:nvPr/>
        </p:nvGrpSpPr>
        <p:grpSpPr>
          <a:xfrm>
            <a:off x="888604" y="2752344"/>
            <a:ext cx="312375" cy="357123"/>
            <a:chOff x="-47505300" y="3200500"/>
            <a:chExt cx="263875" cy="301675"/>
          </a:xfrm>
        </p:grpSpPr>
        <p:sp>
          <p:nvSpPr>
            <p:cNvPr id="7410" name="Google Shape;7410;p6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63"/>
          <p:cNvGrpSpPr/>
          <p:nvPr/>
        </p:nvGrpSpPr>
        <p:grpSpPr>
          <a:xfrm>
            <a:off x="866704" y="3188692"/>
            <a:ext cx="356176" cy="355051"/>
            <a:chOff x="-47524975" y="3569100"/>
            <a:chExt cx="300875" cy="299925"/>
          </a:xfrm>
        </p:grpSpPr>
        <p:sp>
          <p:nvSpPr>
            <p:cNvPr id="7424" name="Google Shape;7424;p6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63"/>
          <p:cNvGrpSpPr/>
          <p:nvPr/>
        </p:nvGrpSpPr>
        <p:grpSpPr>
          <a:xfrm>
            <a:off x="867162" y="3667954"/>
            <a:ext cx="355258" cy="270410"/>
            <a:chOff x="-47523400" y="3973950"/>
            <a:chExt cx="300100" cy="228425"/>
          </a:xfrm>
        </p:grpSpPr>
        <p:sp>
          <p:nvSpPr>
            <p:cNvPr id="7430" name="Google Shape;7430;p6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63"/>
          <p:cNvGrpSpPr/>
          <p:nvPr/>
        </p:nvGrpSpPr>
        <p:grpSpPr>
          <a:xfrm>
            <a:off x="3072283" y="2750953"/>
            <a:ext cx="354341" cy="357596"/>
            <a:chOff x="-45673275" y="3199325"/>
            <a:chExt cx="299325" cy="302075"/>
          </a:xfrm>
        </p:grpSpPr>
        <p:sp>
          <p:nvSpPr>
            <p:cNvPr id="7436" name="Google Shape;7436;p6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9" name="Google Shape;7439;p63"/>
          <p:cNvGrpSpPr/>
          <p:nvPr/>
        </p:nvGrpSpPr>
        <p:grpSpPr>
          <a:xfrm>
            <a:off x="3071351" y="3209202"/>
            <a:ext cx="356205" cy="314240"/>
            <a:chOff x="-45674075" y="3586425"/>
            <a:chExt cx="300900" cy="265450"/>
          </a:xfrm>
        </p:grpSpPr>
        <p:sp>
          <p:nvSpPr>
            <p:cNvPr id="7440" name="Google Shape;7440;p6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6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2" name="Google Shape;7442;p63"/>
          <p:cNvGrpSpPr/>
          <p:nvPr/>
        </p:nvGrpSpPr>
        <p:grpSpPr>
          <a:xfrm>
            <a:off x="3072283" y="3625041"/>
            <a:ext cx="354341" cy="356205"/>
            <a:chOff x="-45673275" y="3937700"/>
            <a:chExt cx="299325" cy="300900"/>
          </a:xfrm>
        </p:grpSpPr>
        <p:sp>
          <p:nvSpPr>
            <p:cNvPr id="7443" name="Google Shape;7443;p6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9" name="Google Shape;7449;p63"/>
          <p:cNvGrpSpPr/>
          <p:nvPr/>
        </p:nvGrpSpPr>
        <p:grpSpPr>
          <a:xfrm>
            <a:off x="2186449" y="4117825"/>
            <a:ext cx="356205" cy="356205"/>
            <a:chOff x="-44512325" y="3176075"/>
            <a:chExt cx="300900" cy="300900"/>
          </a:xfrm>
        </p:grpSpPr>
        <p:sp>
          <p:nvSpPr>
            <p:cNvPr id="7450" name="Google Shape;7450;p6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63"/>
          <p:cNvGrpSpPr/>
          <p:nvPr/>
        </p:nvGrpSpPr>
        <p:grpSpPr>
          <a:xfrm>
            <a:off x="2589789" y="1386849"/>
            <a:ext cx="354341" cy="354341"/>
            <a:chOff x="-49027775" y="3183175"/>
            <a:chExt cx="299325" cy="299325"/>
          </a:xfrm>
        </p:grpSpPr>
        <p:sp>
          <p:nvSpPr>
            <p:cNvPr id="7454" name="Google Shape;7454;p6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63"/>
          <p:cNvGrpSpPr/>
          <p:nvPr/>
        </p:nvGrpSpPr>
        <p:grpSpPr>
          <a:xfrm>
            <a:off x="2589330" y="1822251"/>
            <a:ext cx="355258" cy="357152"/>
            <a:chOff x="-49027775" y="3550975"/>
            <a:chExt cx="300100" cy="301700"/>
          </a:xfrm>
        </p:grpSpPr>
        <p:sp>
          <p:nvSpPr>
            <p:cNvPr id="7459" name="Google Shape;7459;p6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9" name="Google Shape;7469;p63"/>
          <p:cNvGrpSpPr/>
          <p:nvPr/>
        </p:nvGrpSpPr>
        <p:grpSpPr>
          <a:xfrm>
            <a:off x="2587406" y="2259310"/>
            <a:ext cx="359106" cy="355525"/>
            <a:chOff x="-49031025" y="3920175"/>
            <a:chExt cx="303350" cy="300325"/>
          </a:xfrm>
        </p:grpSpPr>
        <p:sp>
          <p:nvSpPr>
            <p:cNvPr id="7470" name="Google Shape;7470;p6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63"/>
          <p:cNvGrpSpPr/>
          <p:nvPr/>
        </p:nvGrpSpPr>
        <p:grpSpPr>
          <a:xfrm>
            <a:off x="1303511" y="2752344"/>
            <a:ext cx="356176" cy="354341"/>
            <a:chOff x="-47155575" y="3200500"/>
            <a:chExt cx="300875" cy="299325"/>
          </a:xfrm>
        </p:grpSpPr>
        <p:sp>
          <p:nvSpPr>
            <p:cNvPr id="7477" name="Google Shape;7477;p6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6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63"/>
          <p:cNvGrpSpPr/>
          <p:nvPr/>
        </p:nvGrpSpPr>
        <p:grpSpPr>
          <a:xfrm>
            <a:off x="1303970" y="3188692"/>
            <a:ext cx="355258" cy="355258"/>
            <a:chOff x="-47154800" y="3569100"/>
            <a:chExt cx="300100" cy="300100"/>
          </a:xfrm>
        </p:grpSpPr>
        <p:sp>
          <p:nvSpPr>
            <p:cNvPr id="7484" name="Google Shape;7484;p6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0" name="Google Shape;7490;p63"/>
          <p:cNvGrpSpPr/>
          <p:nvPr/>
        </p:nvGrpSpPr>
        <p:grpSpPr>
          <a:xfrm>
            <a:off x="1304443" y="3626905"/>
            <a:ext cx="354311" cy="353423"/>
            <a:chOff x="-47154000" y="3939275"/>
            <a:chExt cx="299300" cy="298550"/>
          </a:xfrm>
        </p:grpSpPr>
        <p:sp>
          <p:nvSpPr>
            <p:cNvPr id="7491" name="Google Shape;7491;p6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63"/>
          <p:cNvGrpSpPr/>
          <p:nvPr/>
        </p:nvGrpSpPr>
        <p:grpSpPr>
          <a:xfrm>
            <a:off x="3529733" y="2752344"/>
            <a:ext cx="312375" cy="354341"/>
            <a:chOff x="-45286550" y="3200500"/>
            <a:chExt cx="263875" cy="299325"/>
          </a:xfrm>
        </p:grpSpPr>
        <p:sp>
          <p:nvSpPr>
            <p:cNvPr id="7496" name="Google Shape;7496;p6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63"/>
          <p:cNvGrpSpPr/>
          <p:nvPr/>
        </p:nvGrpSpPr>
        <p:grpSpPr>
          <a:xfrm>
            <a:off x="3529733" y="3189639"/>
            <a:ext cx="312375" cy="354311"/>
            <a:chOff x="-45286550" y="3569900"/>
            <a:chExt cx="263875" cy="299300"/>
          </a:xfrm>
        </p:grpSpPr>
        <p:sp>
          <p:nvSpPr>
            <p:cNvPr id="7500" name="Google Shape;7500;p6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63"/>
          <p:cNvGrpSpPr/>
          <p:nvPr/>
        </p:nvGrpSpPr>
        <p:grpSpPr>
          <a:xfrm>
            <a:off x="3540920" y="3625988"/>
            <a:ext cx="290001" cy="355258"/>
            <a:chOff x="-45277900" y="3938500"/>
            <a:chExt cx="244975" cy="300100"/>
          </a:xfrm>
        </p:grpSpPr>
        <p:sp>
          <p:nvSpPr>
            <p:cNvPr id="7507" name="Google Shape;7507;p6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63"/>
          <p:cNvGrpSpPr/>
          <p:nvPr/>
        </p:nvGrpSpPr>
        <p:grpSpPr>
          <a:xfrm>
            <a:off x="2626869" y="4095090"/>
            <a:ext cx="355258" cy="355258"/>
            <a:chOff x="-44502875" y="3576975"/>
            <a:chExt cx="300100" cy="300100"/>
          </a:xfrm>
        </p:grpSpPr>
        <p:sp>
          <p:nvSpPr>
            <p:cNvPr id="7512" name="Google Shape;7512;p6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5" name="Google Shape;7515;p63"/>
          <p:cNvGrpSpPr/>
          <p:nvPr/>
        </p:nvGrpSpPr>
        <p:grpSpPr>
          <a:xfrm>
            <a:off x="4835456" y="1828361"/>
            <a:ext cx="356196" cy="354670"/>
            <a:chOff x="-13946200" y="3647075"/>
            <a:chExt cx="353650" cy="352100"/>
          </a:xfrm>
        </p:grpSpPr>
        <p:sp>
          <p:nvSpPr>
            <p:cNvPr id="7516" name="Google Shape;7516;p6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2" name="Google Shape;7522;p63"/>
          <p:cNvGrpSpPr/>
          <p:nvPr/>
        </p:nvGrpSpPr>
        <p:grpSpPr>
          <a:xfrm>
            <a:off x="6618849" y="1387844"/>
            <a:ext cx="357002" cy="354267"/>
            <a:chOff x="-12163025" y="3214275"/>
            <a:chExt cx="354450" cy="351700"/>
          </a:xfrm>
        </p:grpSpPr>
        <p:sp>
          <p:nvSpPr>
            <p:cNvPr id="7523" name="Google Shape;7523;p6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63"/>
          <p:cNvGrpSpPr/>
          <p:nvPr/>
        </p:nvGrpSpPr>
        <p:grpSpPr>
          <a:xfrm>
            <a:off x="6619629" y="1827581"/>
            <a:ext cx="355441" cy="356232"/>
            <a:chOff x="-12160675" y="3647875"/>
            <a:chExt cx="352900" cy="353650"/>
          </a:xfrm>
        </p:grpSpPr>
        <p:sp>
          <p:nvSpPr>
            <p:cNvPr id="7527" name="Google Shape;7527;p6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63"/>
          <p:cNvGrpSpPr/>
          <p:nvPr/>
        </p:nvGrpSpPr>
        <p:grpSpPr>
          <a:xfrm>
            <a:off x="6630345" y="2272036"/>
            <a:ext cx="354635" cy="356232"/>
            <a:chOff x="-12160675" y="4081850"/>
            <a:chExt cx="352100" cy="353650"/>
          </a:xfrm>
        </p:grpSpPr>
        <p:sp>
          <p:nvSpPr>
            <p:cNvPr id="7535" name="Google Shape;7535;p6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63"/>
          <p:cNvGrpSpPr/>
          <p:nvPr/>
        </p:nvGrpSpPr>
        <p:grpSpPr>
          <a:xfrm>
            <a:off x="4835311" y="2746480"/>
            <a:ext cx="355416" cy="355652"/>
            <a:chOff x="-10391650" y="3180600"/>
            <a:chExt cx="352875" cy="353075"/>
          </a:xfrm>
        </p:grpSpPr>
        <p:sp>
          <p:nvSpPr>
            <p:cNvPr id="7542" name="Google Shape;7542;p6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6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63"/>
          <p:cNvGrpSpPr/>
          <p:nvPr/>
        </p:nvGrpSpPr>
        <p:grpSpPr>
          <a:xfrm>
            <a:off x="4835310" y="3223278"/>
            <a:ext cx="354635" cy="353890"/>
            <a:chOff x="-10390875" y="3616350"/>
            <a:chExt cx="352100" cy="351325"/>
          </a:xfrm>
        </p:grpSpPr>
        <p:sp>
          <p:nvSpPr>
            <p:cNvPr id="7549" name="Google Shape;7549;p6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63"/>
          <p:cNvGrpSpPr/>
          <p:nvPr/>
        </p:nvGrpSpPr>
        <p:grpSpPr>
          <a:xfrm>
            <a:off x="7502285" y="2747943"/>
            <a:ext cx="312585" cy="354670"/>
            <a:chOff x="-10370400" y="4049550"/>
            <a:chExt cx="310350" cy="352100"/>
          </a:xfrm>
        </p:grpSpPr>
        <p:sp>
          <p:nvSpPr>
            <p:cNvPr id="7553" name="Google Shape;7553;p6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63"/>
          <p:cNvGrpSpPr/>
          <p:nvPr/>
        </p:nvGrpSpPr>
        <p:grpSpPr>
          <a:xfrm>
            <a:off x="6606541" y="2746884"/>
            <a:ext cx="379236" cy="354847"/>
            <a:chOff x="-8674650" y="3210975"/>
            <a:chExt cx="376525" cy="352275"/>
          </a:xfrm>
        </p:grpSpPr>
        <p:sp>
          <p:nvSpPr>
            <p:cNvPr id="7559" name="Google Shape;7559;p6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5" name="Google Shape;7565;p63"/>
          <p:cNvGrpSpPr/>
          <p:nvPr/>
        </p:nvGrpSpPr>
        <p:grpSpPr>
          <a:xfrm>
            <a:off x="5278038" y="1828361"/>
            <a:ext cx="356221" cy="354670"/>
            <a:chOff x="-13512225" y="3647075"/>
            <a:chExt cx="353675" cy="352100"/>
          </a:xfrm>
        </p:grpSpPr>
        <p:sp>
          <p:nvSpPr>
            <p:cNvPr id="7566" name="Google Shape;7566;p6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6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63"/>
          <p:cNvGrpSpPr/>
          <p:nvPr/>
        </p:nvGrpSpPr>
        <p:grpSpPr>
          <a:xfrm>
            <a:off x="5288351" y="2272427"/>
            <a:ext cx="356221" cy="355451"/>
            <a:chOff x="-13512225" y="4080275"/>
            <a:chExt cx="353675" cy="352875"/>
          </a:xfrm>
        </p:grpSpPr>
        <p:sp>
          <p:nvSpPr>
            <p:cNvPr id="7577" name="Google Shape;7577;p6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6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63"/>
          <p:cNvGrpSpPr/>
          <p:nvPr/>
        </p:nvGrpSpPr>
        <p:grpSpPr>
          <a:xfrm>
            <a:off x="7061431" y="1419788"/>
            <a:ext cx="356196" cy="290379"/>
            <a:chOff x="-11728250" y="3245400"/>
            <a:chExt cx="353650" cy="288275"/>
          </a:xfrm>
        </p:grpSpPr>
        <p:sp>
          <p:nvSpPr>
            <p:cNvPr id="7589" name="Google Shape;7589;p6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63"/>
          <p:cNvGrpSpPr/>
          <p:nvPr/>
        </p:nvGrpSpPr>
        <p:grpSpPr>
          <a:xfrm>
            <a:off x="7093939" y="2272427"/>
            <a:ext cx="311804" cy="355451"/>
            <a:chOff x="-11703850" y="4081850"/>
            <a:chExt cx="309575" cy="352875"/>
          </a:xfrm>
        </p:grpSpPr>
        <p:sp>
          <p:nvSpPr>
            <p:cNvPr id="7595" name="Google Shape;7595;p6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3" name="Google Shape;7603;p63"/>
          <p:cNvGrpSpPr/>
          <p:nvPr/>
        </p:nvGrpSpPr>
        <p:grpSpPr>
          <a:xfrm>
            <a:off x="5282595" y="2746580"/>
            <a:ext cx="357002" cy="355451"/>
            <a:chOff x="-9958475" y="3180025"/>
            <a:chExt cx="354450" cy="352875"/>
          </a:xfrm>
        </p:grpSpPr>
        <p:sp>
          <p:nvSpPr>
            <p:cNvPr id="7604" name="Google Shape;7604;p6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7" name="Google Shape;7607;p63"/>
          <p:cNvGrpSpPr/>
          <p:nvPr/>
        </p:nvGrpSpPr>
        <p:grpSpPr>
          <a:xfrm>
            <a:off x="5291722" y="3222561"/>
            <a:ext cx="337966" cy="355325"/>
            <a:chOff x="-9949025" y="3615575"/>
            <a:chExt cx="335550" cy="352750"/>
          </a:xfrm>
        </p:grpSpPr>
        <p:sp>
          <p:nvSpPr>
            <p:cNvPr id="7608" name="Google Shape;7608;p6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6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63"/>
          <p:cNvGrpSpPr/>
          <p:nvPr/>
        </p:nvGrpSpPr>
        <p:grpSpPr>
          <a:xfrm>
            <a:off x="7926568" y="2746067"/>
            <a:ext cx="360175" cy="358423"/>
            <a:chOff x="-9961625" y="4048175"/>
            <a:chExt cx="357600" cy="355825"/>
          </a:xfrm>
        </p:grpSpPr>
        <p:sp>
          <p:nvSpPr>
            <p:cNvPr id="7612" name="Google Shape;7612;p6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6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63"/>
          <p:cNvGrpSpPr/>
          <p:nvPr/>
        </p:nvGrpSpPr>
        <p:grpSpPr>
          <a:xfrm>
            <a:off x="6613289" y="3221579"/>
            <a:ext cx="364959" cy="357289"/>
            <a:chOff x="-8680950" y="3624225"/>
            <a:chExt cx="362350" cy="354700"/>
          </a:xfrm>
        </p:grpSpPr>
        <p:sp>
          <p:nvSpPr>
            <p:cNvPr id="7619" name="Google Shape;7619;p6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6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6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3"/>
          <p:cNvGrpSpPr/>
          <p:nvPr/>
        </p:nvGrpSpPr>
        <p:grpSpPr>
          <a:xfrm>
            <a:off x="5749533" y="1387239"/>
            <a:ext cx="313365" cy="355476"/>
            <a:chOff x="-13056975" y="3212300"/>
            <a:chExt cx="311125" cy="352900"/>
          </a:xfrm>
        </p:grpSpPr>
        <p:sp>
          <p:nvSpPr>
            <p:cNvPr id="7626" name="Google Shape;7626;p6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0" name="Google Shape;7630;p63"/>
          <p:cNvGrpSpPr/>
          <p:nvPr/>
        </p:nvGrpSpPr>
        <p:grpSpPr>
          <a:xfrm>
            <a:off x="5726921" y="1828034"/>
            <a:ext cx="358588" cy="355325"/>
            <a:chOff x="-13077450" y="3647075"/>
            <a:chExt cx="356025" cy="352750"/>
          </a:xfrm>
        </p:grpSpPr>
        <p:sp>
          <p:nvSpPr>
            <p:cNvPr id="7631" name="Google Shape;7631;p6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4" name="Google Shape;7634;p63"/>
          <p:cNvGrpSpPr/>
          <p:nvPr/>
        </p:nvGrpSpPr>
        <p:grpSpPr>
          <a:xfrm>
            <a:off x="5738027" y="2271633"/>
            <a:ext cx="357002" cy="357037"/>
            <a:chOff x="-13079025" y="4079475"/>
            <a:chExt cx="354450" cy="354450"/>
          </a:xfrm>
        </p:grpSpPr>
        <p:sp>
          <p:nvSpPr>
            <p:cNvPr id="7635" name="Google Shape;7635;p6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63"/>
          <p:cNvGrpSpPr/>
          <p:nvPr/>
        </p:nvGrpSpPr>
        <p:grpSpPr>
          <a:xfrm>
            <a:off x="7511094" y="1387642"/>
            <a:ext cx="356221" cy="354670"/>
            <a:chOff x="-11292700" y="3213875"/>
            <a:chExt cx="353675" cy="352100"/>
          </a:xfrm>
        </p:grpSpPr>
        <p:sp>
          <p:nvSpPr>
            <p:cNvPr id="7640" name="Google Shape;7640;p6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63"/>
          <p:cNvGrpSpPr/>
          <p:nvPr/>
        </p:nvGrpSpPr>
        <p:grpSpPr>
          <a:xfrm>
            <a:off x="7505152" y="1827581"/>
            <a:ext cx="368106" cy="356232"/>
            <a:chOff x="-11299000" y="3647875"/>
            <a:chExt cx="365475" cy="353650"/>
          </a:xfrm>
        </p:grpSpPr>
        <p:sp>
          <p:nvSpPr>
            <p:cNvPr id="7648" name="Google Shape;7648;p6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6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4" name="Google Shape;7654;p63"/>
          <p:cNvGrpSpPr/>
          <p:nvPr/>
        </p:nvGrpSpPr>
        <p:grpSpPr>
          <a:xfrm>
            <a:off x="7520614" y="2283532"/>
            <a:ext cx="357808" cy="333240"/>
            <a:chOff x="-11295075" y="4092875"/>
            <a:chExt cx="355250" cy="330825"/>
          </a:xfrm>
        </p:grpSpPr>
        <p:sp>
          <p:nvSpPr>
            <p:cNvPr id="7655" name="Google Shape;7655;p6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6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63"/>
          <p:cNvGrpSpPr/>
          <p:nvPr/>
        </p:nvGrpSpPr>
        <p:grpSpPr>
          <a:xfrm>
            <a:off x="5746214" y="2746580"/>
            <a:ext cx="312585" cy="355451"/>
            <a:chOff x="-9500075" y="3180800"/>
            <a:chExt cx="310350" cy="352875"/>
          </a:xfrm>
        </p:grpSpPr>
        <p:sp>
          <p:nvSpPr>
            <p:cNvPr id="7661" name="Google Shape;7661;p6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6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63"/>
          <p:cNvGrpSpPr/>
          <p:nvPr/>
        </p:nvGrpSpPr>
        <p:grpSpPr>
          <a:xfrm>
            <a:off x="5724005" y="3222095"/>
            <a:ext cx="356221" cy="356257"/>
            <a:chOff x="-9523700" y="3614000"/>
            <a:chExt cx="353675" cy="353675"/>
          </a:xfrm>
        </p:grpSpPr>
        <p:sp>
          <p:nvSpPr>
            <p:cNvPr id="7671" name="Google Shape;7671;p6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6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63"/>
          <p:cNvGrpSpPr/>
          <p:nvPr/>
        </p:nvGrpSpPr>
        <p:grpSpPr>
          <a:xfrm>
            <a:off x="7508956" y="3244737"/>
            <a:ext cx="356221" cy="354670"/>
            <a:chOff x="-9523700" y="4049550"/>
            <a:chExt cx="353675" cy="352100"/>
          </a:xfrm>
        </p:grpSpPr>
        <p:sp>
          <p:nvSpPr>
            <p:cNvPr id="7681" name="Google Shape;7681;p6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63"/>
          <p:cNvGrpSpPr/>
          <p:nvPr/>
        </p:nvGrpSpPr>
        <p:grpSpPr>
          <a:xfrm>
            <a:off x="7065071" y="3244710"/>
            <a:ext cx="357002" cy="311029"/>
            <a:chOff x="-8209150" y="3659675"/>
            <a:chExt cx="354450" cy="308775"/>
          </a:xfrm>
        </p:grpSpPr>
        <p:sp>
          <p:nvSpPr>
            <p:cNvPr id="7689" name="Google Shape;7689;p6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6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63"/>
          <p:cNvGrpSpPr/>
          <p:nvPr/>
        </p:nvGrpSpPr>
        <p:grpSpPr>
          <a:xfrm>
            <a:off x="6178632" y="2273623"/>
            <a:ext cx="356221" cy="353059"/>
            <a:chOff x="-12643475" y="4081850"/>
            <a:chExt cx="353675" cy="350500"/>
          </a:xfrm>
        </p:grpSpPr>
        <p:sp>
          <p:nvSpPr>
            <p:cNvPr id="7696" name="Google Shape;7696;p6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0" name="Google Shape;7700;p63"/>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1" name="Google Shape;7701;p63"/>
          <p:cNvGrpSpPr/>
          <p:nvPr/>
        </p:nvGrpSpPr>
        <p:grpSpPr>
          <a:xfrm>
            <a:off x="7961232" y="2283532"/>
            <a:ext cx="356221" cy="333240"/>
            <a:chOff x="-10858725" y="4092875"/>
            <a:chExt cx="353675" cy="330825"/>
          </a:xfrm>
        </p:grpSpPr>
        <p:sp>
          <p:nvSpPr>
            <p:cNvPr id="7702" name="Google Shape;7702;p6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6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6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8" name="Google Shape;7708;p63"/>
          <p:cNvGrpSpPr/>
          <p:nvPr/>
        </p:nvGrpSpPr>
        <p:grpSpPr>
          <a:xfrm>
            <a:off x="6219755" y="3222498"/>
            <a:ext cx="252278" cy="355451"/>
            <a:chOff x="-9039300" y="3614000"/>
            <a:chExt cx="250475" cy="352875"/>
          </a:xfrm>
        </p:grpSpPr>
        <p:sp>
          <p:nvSpPr>
            <p:cNvPr id="7709" name="Google Shape;7709;p6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63"/>
          <p:cNvGrpSpPr/>
          <p:nvPr/>
        </p:nvGrpSpPr>
        <p:grpSpPr>
          <a:xfrm>
            <a:off x="7951721" y="3244737"/>
            <a:ext cx="354635" cy="354670"/>
            <a:chOff x="-9088150" y="4049550"/>
            <a:chExt cx="352100" cy="352100"/>
          </a:xfrm>
        </p:grpSpPr>
        <p:sp>
          <p:nvSpPr>
            <p:cNvPr id="7712" name="Google Shape;7712;p6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6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8" name="Google Shape;7718;p63"/>
          <p:cNvGrpSpPr/>
          <p:nvPr/>
        </p:nvGrpSpPr>
        <p:grpSpPr>
          <a:xfrm>
            <a:off x="7086085" y="2746970"/>
            <a:ext cx="315757" cy="354670"/>
            <a:chOff x="-8191825" y="3174500"/>
            <a:chExt cx="313500" cy="352100"/>
          </a:xfrm>
        </p:grpSpPr>
        <p:sp>
          <p:nvSpPr>
            <p:cNvPr id="7719" name="Google Shape;7719;p6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63"/>
          <p:cNvGrpSpPr/>
          <p:nvPr/>
        </p:nvGrpSpPr>
        <p:grpSpPr>
          <a:xfrm>
            <a:off x="4835443" y="1387491"/>
            <a:ext cx="356221" cy="354973"/>
            <a:chOff x="-13947000" y="3212800"/>
            <a:chExt cx="353675" cy="352400"/>
          </a:xfrm>
        </p:grpSpPr>
        <p:sp>
          <p:nvSpPr>
            <p:cNvPr id="7723" name="Google Shape;7723;p6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5" name="Google Shape;7725;p63"/>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26" name="Google Shape;7726;p63"/>
          <p:cNvGrpSpPr/>
          <p:nvPr/>
        </p:nvGrpSpPr>
        <p:grpSpPr>
          <a:xfrm>
            <a:off x="5278038" y="1386849"/>
            <a:ext cx="356221" cy="356257"/>
            <a:chOff x="-13512225" y="3211525"/>
            <a:chExt cx="353675" cy="353675"/>
          </a:xfrm>
        </p:grpSpPr>
        <p:sp>
          <p:nvSpPr>
            <p:cNvPr id="7727" name="Google Shape;7727;p6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2" name="Google Shape;7732;p63"/>
          <p:cNvGrpSpPr/>
          <p:nvPr/>
        </p:nvGrpSpPr>
        <p:grpSpPr>
          <a:xfrm>
            <a:off x="6168320" y="1387239"/>
            <a:ext cx="356221" cy="355476"/>
            <a:chOff x="-12643475" y="3212300"/>
            <a:chExt cx="353675" cy="352900"/>
          </a:xfrm>
        </p:grpSpPr>
        <p:sp>
          <p:nvSpPr>
            <p:cNvPr id="7733" name="Google Shape;7733;p6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63"/>
          <p:cNvGrpSpPr/>
          <p:nvPr/>
        </p:nvGrpSpPr>
        <p:grpSpPr>
          <a:xfrm>
            <a:off x="6168320" y="1839013"/>
            <a:ext cx="356221" cy="333366"/>
            <a:chOff x="-12643475" y="3657325"/>
            <a:chExt cx="353675" cy="330950"/>
          </a:xfrm>
        </p:grpSpPr>
        <p:sp>
          <p:nvSpPr>
            <p:cNvPr id="7743" name="Google Shape;7743;p6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63"/>
          <p:cNvGrpSpPr/>
          <p:nvPr/>
        </p:nvGrpSpPr>
        <p:grpSpPr>
          <a:xfrm>
            <a:off x="7951322" y="1387642"/>
            <a:ext cx="355416" cy="354670"/>
            <a:chOff x="-10857925" y="3213875"/>
            <a:chExt cx="352875" cy="352100"/>
          </a:xfrm>
        </p:grpSpPr>
        <p:sp>
          <p:nvSpPr>
            <p:cNvPr id="7750" name="Google Shape;7750;p6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63"/>
          <p:cNvGrpSpPr/>
          <p:nvPr/>
        </p:nvGrpSpPr>
        <p:grpSpPr>
          <a:xfrm>
            <a:off x="6168237" y="2747071"/>
            <a:ext cx="356096" cy="354469"/>
            <a:chOff x="-9089725" y="3180200"/>
            <a:chExt cx="353550" cy="351900"/>
          </a:xfrm>
        </p:grpSpPr>
        <p:sp>
          <p:nvSpPr>
            <p:cNvPr id="7761" name="Google Shape;7761;p6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3" name="Google Shape;7763;p63"/>
          <p:cNvGrpSpPr/>
          <p:nvPr/>
        </p:nvGrpSpPr>
        <p:grpSpPr>
          <a:xfrm>
            <a:off x="7060235" y="1826875"/>
            <a:ext cx="358588" cy="357642"/>
            <a:chOff x="7083760" y="1971660"/>
            <a:chExt cx="358588" cy="357642"/>
          </a:xfrm>
        </p:grpSpPr>
        <p:sp>
          <p:nvSpPr>
            <p:cNvPr id="7764" name="Google Shape;7764;p63"/>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3"/>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3"/>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3"/>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3"/>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3"/>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63"/>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3"/>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3"/>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3"/>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3"/>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3"/>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6" name="Google Shape;7776;p6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2400">
                <a:solidFill>
                  <a:srgbClr val="FFFFFF"/>
                </a:solidFill>
              </a:rPr>
              <a:t>Creative Process Icons</a:t>
            </a:r>
            <a:endParaRPr sz="2400">
              <a:solidFill>
                <a:srgbClr val="FFFFFF"/>
              </a:solidFill>
            </a:endParaRPr>
          </a:p>
        </p:txBody>
      </p:sp>
      <p:sp>
        <p:nvSpPr>
          <p:cNvPr id="7777" name="Google Shape;7777;p6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81" name="Shape 7781"/>
        <p:cNvGrpSpPr/>
        <p:nvPr/>
      </p:nvGrpSpPr>
      <p:grpSpPr>
        <a:xfrm>
          <a:off x="0" y="0"/>
          <a:ext cx="0" cy="0"/>
          <a:chOff x="0" y="0"/>
          <a:chExt cx="0" cy="0"/>
        </a:xfrm>
      </p:grpSpPr>
      <p:sp>
        <p:nvSpPr>
          <p:cNvPr id="7782" name="Google Shape;7782;p64"/>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3" name="Google Shape;7783;p64"/>
          <p:cNvGrpSpPr/>
          <p:nvPr/>
        </p:nvGrpSpPr>
        <p:grpSpPr>
          <a:xfrm>
            <a:off x="719610" y="2243507"/>
            <a:ext cx="452798" cy="449473"/>
            <a:chOff x="-21322300" y="3693325"/>
            <a:chExt cx="306400" cy="304150"/>
          </a:xfrm>
        </p:grpSpPr>
        <p:sp>
          <p:nvSpPr>
            <p:cNvPr id="7784" name="Google Shape;7784;p6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64"/>
          <p:cNvGrpSpPr/>
          <p:nvPr/>
        </p:nvGrpSpPr>
        <p:grpSpPr>
          <a:xfrm>
            <a:off x="719019" y="2810244"/>
            <a:ext cx="453980" cy="422540"/>
            <a:chOff x="-21322300" y="4077125"/>
            <a:chExt cx="307200" cy="285925"/>
          </a:xfrm>
        </p:grpSpPr>
        <p:sp>
          <p:nvSpPr>
            <p:cNvPr id="7789" name="Google Shape;7789;p6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6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64"/>
          <p:cNvGrpSpPr/>
          <p:nvPr/>
        </p:nvGrpSpPr>
        <p:grpSpPr>
          <a:xfrm>
            <a:off x="3496195" y="1689128"/>
            <a:ext cx="451653" cy="450212"/>
            <a:chOff x="-19394200" y="3333800"/>
            <a:chExt cx="305625" cy="304650"/>
          </a:xfrm>
        </p:grpSpPr>
        <p:sp>
          <p:nvSpPr>
            <p:cNvPr id="7802" name="Google Shape;7802;p6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6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1" name="Google Shape;7811;p64"/>
          <p:cNvGrpSpPr/>
          <p:nvPr/>
        </p:nvGrpSpPr>
        <p:grpSpPr>
          <a:xfrm>
            <a:off x="3495032" y="2243580"/>
            <a:ext cx="453980" cy="449325"/>
            <a:chOff x="-19396575" y="3708500"/>
            <a:chExt cx="307200" cy="304050"/>
          </a:xfrm>
        </p:grpSpPr>
        <p:sp>
          <p:nvSpPr>
            <p:cNvPr id="7812" name="Google Shape;7812;p6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64"/>
          <p:cNvGrpSpPr/>
          <p:nvPr/>
        </p:nvGrpSpPr>
        <p:grpSpPr>
          <a:xfrm>
            <a:off x="3489212" y="2796461"/>
            <a:ext cx="465618" cy="450101"/>
            <a:chOff x="-19394200" y="4084200"/>
            <a:chExt cx="315075" cy="304575"/>
          </a:xfrm>
        </p:grpSpPr>
        <p:sp>
          <p:nvSpPr>
            <p:cNvPr id="7816" name="Google Shape;7816;p6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6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64"/>
          <p:cNvGrpSpPr/>
          <p:nvPr/>
        </p:nvGrpSpPr>
        <p:grpSpPr>
          <a:xfrm>
            <a:off x="6294923" y="1689001"/>
            <a:ext cx="400447" cy="450470"/>
            <a:chOff x="-17526750" y="3309200"/>
            <a:chExt cx="270975" cy="304825"/>
          </a:xfrm>
        </p:grpSpPr>
        <p:sp>
          <p:nvSpPr>
            <p:cNvPr id="7823" name="Google Shape;7823;p6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64"/>
          <p:cNvGrpSpPr/>
          <p:nvPr/>
        </p:nvGrpSpPr>
        <p:grpSpPr>
          <a:xfrm>
            <a:off x="6271075" y="2244173"/>
            <a:ext cx="448143" cy="448143"/>
            <a:chOff x="-17542500" y="3684100"/>
            <a:chExt cx="303250" cy="303250"/>
          </a:xfrm>
        </p:grpSpPr>
        <p:sp>
          <p:nvSpPr>
            <p:cNvPr id="7829" name="Google Shape;7829;p6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64"/>
          <p:cNvGrpSpPr/>
          <p:nvPr/>
        </p:nvGrpSpPr>
        <p:grpSpPr>
          <a:xfrm>
            <a:off x="6270484" y="2810817"/>
            <a:ext cx="449325" cy="421395"/>
            <a:chOff x="-17542500" y="4068450"/>
            <a:chExt cx="304050" cy="285150"/>
          </a:xfrm>
        </p:grpSpPr>
        <p:sp>
          <p:nvSpPr>
            <p:cNvPr id="7837" name="Google Shape;7837;p6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6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64"/>
          <p:cNvGrpSpPr/>
          <p:nvPr/>
        </p:nvGrpSpPr>
        <p:grpSpPr>
          <a:xfrm>
            <a:off x="3500906" y="3342211"/>
            <a:ext cx="343404" cy="449325"/>
            <a:chOff x="-15652200" y="3335975"/>
            <a:chExt cx="232375" cy="304050"/>
          </a:xfrm>
        </p:grpSpPr>
        <p:sp>
          <p:nvSpPr>
            <p:cNvPr id="7844" name="Google Shape;7844;p6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6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3" name="Google Shape;7853;p64"/>
          <p:cNvGrpSpPr/>
          <p:nvPr/>
        </p:nvGrpSpPr>
        <p:grpSpPr>
          <a:xfrm>
            <a:off x="1274819" y="2243729"/>
            <a:ext cx="449325" cy="449030"/>
            <a:chOff x="-20945825" y="3692175"/>
            <a:chExt cx="304050" cy="303850"/>
          </a:xfrm>
        </p:grpSpPr>
        <p:sp>
          <p:nvSpPr>
            <p:cNvPr id="7854" name="Google Shape;7854;p6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64"/>
          <p:cNvGrpSpPr/>
          <p:nvPr/>
        </p:nvGrpSpPr>
        <p:grpSpPr>
          <a:xfrm>
            <a:off x="4081644" y="1689848"/>
            <a:ext cx="372516" cy="448771"/>
            <a:chOff x="-18994100" y="3334775"/>
            <a:chExt cx="252075" cy="303675"/>
          </a:xfrm>
        </p:grpSpPr>
        <p:sp>
          <p:nvSpPr>
            <p:cNvPr id="7859" name="Google Shape;7859;p6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3" name="Google Shape;7863;p64"/>
          <p:cNvGrpSpPr/>
          <p:nvPr/>
        </p:nvGrpSpPr>
        <p:grpSpPr>
          <a:xfrm>
            <a:off x="4096200" y="2244743"/>
            <a:ext cx="343404" cy="446998"/>
            <a:chOff x="-18983850" y="3710075"/>
            <a:chExt cx="232375" cy="302475"/>
          </a:xfrm>
        </p:grpSpPr>
        <p:sp>
          <p:nvSpPr>
            <p:cNvPr id="7864" name="Google Shape;7864;p6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64"/>
          <p:cNvGrpSpPr/>
          <p:nvPr/>
        </p:nvGrpSpPr>
        <p:grpSpPr>
          <a:xfrm>
            <a:off x="1274247" y="1689573"/>
            <a:ext cx="450470" cy="449325"/>
            <a:chOff x="-20946600" y="3317850"/>
            <a:chExt cx="304825" cy="304050"/>
          </a:xfrm>
        </p:grpSpPr>
        <p:sp>
          <p:nvSpPr>
            <p:cNvPr id="7869" name="Google Shape;7869;p6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64"/>
          <p:cNvGrpSpPr/>
          <p:nvPr/>
        </p:nvGrpSpPr>
        <p:grpSpPr>
          <a:xfrm>
            <a:off x="1300422" y="2797442"/>
            <a:ext cx="398119" cy="448143"/>
            <a:chOff x="-20930075" y="4066100"/>
            <a:chExt cx="269400" cy="303250"/>
          </a:xfrm>
        </p:grpSpPr>
        <p:sp>
          <p:nvSpPr>
            <p:cNvPr id="7873" name="Google Shape;7873;p6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64"/>
          <p:cNvGrpSpPr/>
          <p:nvPr/>
        </p:nvGrpSpPr>
        <p:grpSpPr>
          <a:xfrm>
            <a:off x="4042667" y="2797422"/>
            <a:ext cx="450470" cy="448180"/>
            <a:chOff x="-19020075" y="4084200"/>
            <a:chExt cx="304825" cy="303275"/>
          </a:xfrm>
        </p:grpSpPr>
        <p:sp>
          <p:nvSpPr>
            <p:cNvPr id="7876" name="Google Shape;7876;p6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6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6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64"/>
          <p:cNvGrpSpPr/>
          <p:nvPr/>
        </p:nvGrpSpPr>
        <p:grpSpPr>
          <a:xfrm>
            <a:off x="6859931" y="1689001"/>
            <a:ext cx="396937" cy="450470"/>
            <a:chOff x="-17149475" y="3309200"/>
            <a:chExt cx="268600" cy="304825"/>
          </a:xfrm>
        </p:grpSpPr>
        <p:sp>
          <p:nvSpPr>
            <p:cNvPr id="7886" name="Google Shape;7886;p6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8" name="Google Shape;7888;p64"/>
          <p:cNvGrpSpPr/>
          <p:nvPr/>
        </p:nvGrpSpPr>
        <p:grpSpPr>
          <a:xfrm>
            <a:off x="6833737" y="2258120"/>
            <a:ext cx="449325" cy="420249"/>
            <a:chOff x="-17168375" y="3692750"/>
            <a:chExt cx="304050" cy="284375"/>
          </a:xfrm>
        </p:grpSpPr>
        <p:sp>
          <p:nvSpPr>
            <p:cNvPr id="7889" name="Google Shape;7889;p6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6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64"/>
          <p:cNvGrpSpPr/>
          <p:nvPr/>
        </p:nvGrpSpPr>
        <p:grpSpPr>
          <a:xfrm>
            <a:off x="6830246" y="2796852"/>
            <a:ext cx="456308" cy="449325"/>
            <a:chOff x="-17170750" y="4058800"/>
            <a:chExt cx="308775" cy="304050"/>
          </a:xfrm>
        </p:grpSpPr>
        <p:sp>
          <p:nvSpPr>
            <p:cNvPr id="7897" name="Google Shape;7897;p6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6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4" name="Google Shape;7914;p64"/>
          <p:cNvGrpSpPr/>
          <p:nvPr/>
        </p:nvGrpSpPr>
        <p:grpSpPr>
          <a:xfrm>
            <a:off x="5692143" y="3343358"/>
            <a:ext cx="450470" cy="446998"/>
            <a:chOff x="-15688425" y="3707725"/>
            <a:chExt cx="304825" cy="302475"/>
          </a:xfrm>
        </p:grpSpPr>
        <p:sp>
          <p:nvSpPr>
            <p:cNvPr id="7915" name="Google Shape;7915;p6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6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6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64"/>
          <p:cNvGrpSpPr/>
          <p:nvPr/>
        </p:nvGrpSpPr>
        <p:grpSpPr>
          <a:xfrm>
            <a:off x="1836300" y="1690441"/>
            <a:ext cx="451653" cy="447589"/>
            <a:chOff x="-20572500" y="3319025"/>
            <a:chExt cx="305625" cy="302875"/>
          </a:xfrm>
        </p:grpSpPr>
        <p:sp>
          <p:nvSpPr>
            <p:cNvPr id="7922" name="Google Shape;7922;p6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6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4" name="Google Shape;7924;p64"/>
          <p:cNvGrpSpPr/>
          <p:nvPr/>
        </p:nvGrpSpPr>
        <p:grpSpPr>
          <a:xfrm>
            <a:off x="1837463" y="2305410"/>
            <a:ext cx="449325" cy="325670"/>
            <a:chOff x="-20571700" y="3722875"/>
            <a:chExt cx="304050" cy="220375"/>
          </a:xfrm>
        </p:grpSpPr>
        <p:sp>
          <p:nvSpPr>
            <p:cNvPr id="7925" name="Google Shape;7925;p6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6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6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6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6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64"/>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6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64"/>
          <p:cNvGrpSpPr/>
          <p:nvPr/>
        </p:nvGrpSpPr>
        <p:grpSpPr>
          <a:xfrm>
            <a:off x="1836891" y="2796278"/>
            <a:ext cx="450470" cy="450470"/>
            <a:chOff x="-20571700" y="4066875"/>
            <a:chExt cx="304825" cy="304825"/>
          </a:xfrm>
        </p:grpSpPr>
        <p:sp>
          <p:nvSpPr>
            <p:cNvPr id="7933" name="Google Shape;7933;p6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6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6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6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6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6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9" name="Google Shape;7939;p64"/>
          <p:cNvGrpSpPr/>
          <p:nvPr/>
        </p:nvGrpSpPr>
        <p:grpSpPr>
          <a:xfrm>
            <a:off x="4603593" y="1688259"/>
            <a:ext cx="453980" cy="451948"/>
            <a:chOff x="-18645175" y="3334200"/>
            <a:chExt cx="307200" cy="305825"/>
          </a:xfrm>
        </p:grpSpPr>
        <p:sp>
          <p:nvSpPr>
            <p:cNvPr id="7940" name="Google Shape;7940;p6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6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6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6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6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64"/>
          <p:cNvGrpSpPr/>
          <p:nvPr/>
        </p:nvGrpSpPr>
        <p:grpSpPr>
          <a:xfrm>
            <a:off x="4604184" y="2242989"/>
            <a:ext cx="452798" cy="450507"/>
            <a:chOff x="-18645175" y="3708500"/>
            <a:chExt cx="306400" cy="304850"/>
          </a:xfrm>
        </p:grpSpPr>
        <p:sp>
          <p:nvSpPr>
            <p:cNvPr id="7946" name="Google Shape;7946;p6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6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6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6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6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6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6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3" name="Google Shape;7953;p64"/>
          <p:cNvGrpSpPr/>
          <p:nvPr/>
        </p:nvGrpSpPr>
        <p:grpSpPr>
          <a:xfrm>
            <a:off x="4601857" y="2795630"/>
            <a:ext cx="457453" cy="451763"/>
            <a:chOff x="-18647525" y="4082625"/>
            <a:chExt cx="309550" cy="305700"/>
          </a:xfrm>
        </p:grpSpPr>
        <p:sp>
          <p:nvSpPr>
            <p:cNvPr id="7954" name="Google Shape;7954;p6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6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6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6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64"/>
          <p:cNvGrpSpPr/>
          <p:nvPr/>
        </p:nvGrpSpPr>
        <p:grpSpPr>
          <a:xfrm>
            <a:off x="7412241" y="1689592"/>
            <a:ext cx="395755" cy="449288"/>
            <a:chOff x="-16775350" y="3309200"/>
            <a:chExt cx="267800" cy="304025"/>
          </a:xfrm>
        </p:grpSpPr>
        <p:sp>
          <p:nvSpPr>
            <p:cNvPr id="7959" name="Google Shape;7959;p6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6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6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64"/>
          <p:cNvGrpSpPr/>
          <p:nvPr/>
        </p:nvGrpSpPr>
        <p:grpSpPr>
          <a:xfrm>
            <a:off x="7412241" y="2241827"/>
            <a:ext cx="395755" cy="452835"/>
            <a:chOff x="-16775350" y="3683300"/>
            <a:chExt cx="267800" cy="306425"/>
          </a:xfrm>
        </p:grpSpPr>
        <p:sp>
          <p:nvSpPr>
            <p:cNvPr id="7963" name="Google Shape;7963;p6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6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6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64"/>
          <p:cNvGrpSpPr/>
          <p:nvPr/>
        </p:nvGrpSpPr>
        <p:grpSpPr>
          <a:xfrm>
            <a:off x="7384292" y="2796870"/>
            <a:ext cx="451653" cy="449288"/>
            <a:chOff x="-16794250" y="4058225"/>
            <a:chExt cx="305625" cy="304025"/>
          </a:xfrm>
        </p:grpSpPr>
        <p:sp>
          <p:nvSpPr>
            <p:cNvPr id="7967" name="Google Shape;7967;p6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6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6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6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6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6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6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6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6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76" name="Google Shape;7976;p64"/>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7" name="Google Shape;7977;p64"/>
          <p:cNvGrpSpPr/>
          <p:nvPr/>
        </p:nvGrpSpPr>
        <p:grpSpPr>
          <a:xfrm>
            <a:off x="2385709" y="1689573"/>
            <a:ext cx="457453" cy="449325"/>
            <a:chOff x="-20199150" y="3317850"/>
            <a:chExt cx="309550" cy="304050"/>
          </a:xfrm>
        </p:grpSpPr>
        <p:sp>
          <p:nvSpPr>
            <p:cNvPr id="7978" name="Google Shape;7978;p6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6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6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6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6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6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6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5" name="Google Shape;7985;p64"/>
          <p:cNvGrpSpPr/>
          <p:nvPr/>
        </p:nvGrpSpPr>
        <p:grpSpPr>
          <a:xfrm>
            <a:off x="2388036" y="2242861"/>
            <a:ext cx="452798" cy="450766"/>
            <a:chOff x="-20199150" y="3693150"/>
            <a:chExt cx="306400" cy="305025"/>
          </a:xfrm>
        </p:grpSpPr>
        <p:sp>
          <p:nvSpPr>
            <p:cNvPr id="7986" name="Google Shape;7986;p6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6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6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6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6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6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64"/>
          <p:cNvGrpSpPr/>
          <p:nvPr/>
        </p:nvGrpSpPr>
        <p:grpSpPr>
          <a:xfrm>
            <a:off x="2388609" y="2795687"/>
            <a:ext cx="451653" cy="451653"/>
            <a:chOff x="-20197575" y="4066875"/>
            <a:chExt cx="305625" cy="305625"/>
          </a:xfrm>
        </p:grpSpPr>
        <p:sp>
          <p:nvSpPr>
            <p:cNvPr id="7993" name="Google Shape;7993;p6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6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6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6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6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6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6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6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1" name="Google Shape;8001;p64"/>
          <p:cNvGrpSpPr/>
          <p:nvPr/>
        </p:nvGrpSpPr>
        <p:grpSpPr>
          <a:xfrm>
            <a:off x="5170827" y="1687520"/>
            <a:ext cx="449325" cy="453426"/>
            <a:chOff x="-18271050" y="3333200"/>
            <a:chExt cx="304050" cy="306825"/>
          </a:xfrm>
        </p:grpSpPr>
        <p:sp>
          <p:nvSpPr>
            <p:cNvPr id="8002" name="Google Shape;8002;p6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6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6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6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6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64"/>
          <p:cNvGrpSpPr/>
          <p:nvPr/>
        </p:nvGrpSpPr>
        <p:grpSpPr>
          <a:xfrm>
            <a:off x="5171399" y="2244171"/>
            <a:ext cx="448180" cy="448143"/>
            <a:chOff x="-18270275" y="3710875"/>
            <a:chExt cx="303275" cy="303250"/>
          </a:xfrm>
        </p:grpSpPr>
        <p:sp>
          <p:nvSpPr>
            <p:cNvPr id="8008" name="Google Shape;8008;p6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6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6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6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6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6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64"/>
          <p:cNvGrpSpPr/>
          <p:nvPr/>
        </p:nvGrpSpPr>
        <p:grpSpPr>
          <a:xfrm>
            <a:off x="5224951" y="2797422"/>
            <a:ext cx="341076" cy="448180"/>
            <a:chOff x="-18234025" y="4084200"/>
            <a:chExt cx="230800" cy="303275"/>
          </a:xfrm>
        </p:grpSpPr>
        <p:sp>
          <p:nvSpPr>
            <p:cNvPr id="8015" name="Google Shape;8015;p6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6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6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64"/>
          <p:cNvGrpSpPr/>
          <p:nvPr/>
        </p:nvGrpSpPr>
        <p:grpSpPr>
          <a:xfrm>
            <a:off x="2337506" y="3341641"/>
            <a:ext cx="449325" cy="450470"/>
            <a:chOff x="-16419350" y="3308400"/>
            <a:chExt cx="304050" cy="304825"/>
          </a:xfrm>
        </p:grpSpPr>
        <p:sp>
          <p:nvSpPr>
            <p:cNvPr id="8019" name="Google Shape;8019;p6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6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6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6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6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6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6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64"/>
          <p:cNvGrpSpPr/>
          <p:nvPr/>
        </p:nvGrpSpPr>
        <p:grpSpPr>
          <a:xfrm>
            <a:off x="4609062" y="3340423"/>
            <a:ext cx="395755" cy="452872"/>
            <a:chOff x="-16401225" y="3683275"/>
            <a:chExt cx="267800" cy="306450"/>
          </a:xfrm>
        </p:grpSpPr>
        <p:sp>
          <p:nvSpPr>
            <p:cNvPr id="8027" name="Google Shape;8027;p6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6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6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6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6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6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6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4" name="Google Shape;8034;p64"/>
          <p:cNvGrpSpPr/>
          <p:nvPr/>
        </p:nvGrpSpPr>
        <p:grpSpPr>
          <a:xfrm>
            <a:off x="7974511" y="2797062"/>
            <a:ext cx="450470" cy="448180"/>
            <a:chOff x="-16419350" y="4058200"/>
            <a:chExt cx="304825" cy="303275"/>
          </a:xfrm>
        </p:grpSpPr>
        <p:sp>
          <p:nvSpPr>
            <p:cNvPr id="8035" name="Google Shape;8035;p6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6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6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6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6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6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6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64"/>
          <p:cNvGrpSpPr/>
          <p:nvPr/>
        </p:nvGrpSpPr>
        <p:grpSpPr>
          <a:xfrm>
            <a:off x="4001398" y="3343080"/>
            <a:ext cx="450507" cy="447589"/>
            <a:chOff x="-15296200" y="3326900"/>
            <a:chExt cx="304850" cy="302875"/>
          </a:xfrm>
        </p:grpSpPr>
        <p:sp>
          <p:nvSpPr>
            <p:cNvPr id="8043" name="Google Shape;8043;p6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6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6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6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6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8" name="Google Shape;8048;p64"/>
          <p:cNvGrpSpPr/>
          <p:nvPr/>
        </p:nvGrpSpPr>
        <p:grpSpPr>
          <a:xfrm>
            <a:off x="2917051" y="1706881"/>
            <a:ext cx="486566" cy="414708"/>
            <a:chOff x="-19835275" y="3330250"/>
            <a:chExt cx="329250" cy="280625"/>
          </a:xfrm>
        </p:grpSpPr>
        <p:sp>
          <p:nvSpPr>
            <p:cNvPr id="8049" name="Google Shape;8049;p6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6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6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64"/>
          <p:cNvGrpSpPr/>
          <p:nvPr/>
        </p:nvGrpSpPr>
        <p:grpSpPr>
          <a:xfrm>
            <a:off x="2935080" y="2243470"/>
            <a:ext cx="450507" cy="449547"/>
            <a:chOff x="-19822675" y="3692750"/>
            <a:chExt cx="304850" cy="304200"/>
          </a:xfrm>
        </p:grpSpPr>
        <p:sp>
          <p:nvSpPr>
            <p:cNvPr id="8053" name="Google Shape;8053;p6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6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6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6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6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8" name="Google Shape;8058;p64"/>
          <p:cNvGrpSpPr/>
          <p:nvPr/>
        </p:nvGrpSpPr>
        <p:grpSpPr>
          <a:xfrm>
            <a:off x="2935672" y="2796278"/>
            <a:ext cx="449325" cy="450470"/>
            <a:chOff x="-19822675" y="4066875"/>
            <a:chExt cx="304050" cy="304825"/>
          </a:xfrm>
        </p:grpSpPr>
        <p:sp>
          <p:nvSpPr>
            <p:cNvPr id="8059" name="Google Shape;8059;p6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6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6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6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6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6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5" name="Google Shape;8065;p64"/>
          <p:cNvGrpSpPr/>
          <p:nvPr/>
        </p:nvGrpSpPr>
        <p:grpSpPr>
          <a:xfrm>
            <a:off x="5744740" y="1689571"/>
            <a:ext cx="399302" cy="449325"/>
            <a:chOff x="-17878825" y="3334400"/>
            <a:chExt cx="270200" cy="304050"/>
          </a:xfrm>
        </p:grpSpPr>
        <p:sp>
          <p:nvSpPr>
            <p:cNvPr id="8066" name="Google Shape;8066;p6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6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6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6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6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6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6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3" name="Google Shape;8073;p64"/>
          <p:cNvGrpSpPr/>
          <p:nvPr/>
        </p:nvGrpSpPr>
        <p:grpSpPr>
          <a:xfrm>
            <a:off x="5718565" y="2242416"/>
            <a:ext cx="451653" cy="451653"/>
            <a:chOff x="-17896150" y="3709300"/>
            <a:chExt cx="305625" cy="305625"/>
          </a:xfrm>
        </p:grpSpPr>
        <p:sp>
          <p:nvSpPr>
            <p:cNvPr id="8074" name="Google Shape;8074;p6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6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6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6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8" name="Google Shape;8078;p64"/>
          <p:cNvGrpSpPr/>
          <p:nvPr/>
        </p:nvGrpSpPr>
        <p:grpSpPr>
          <a:xfrm>
            <a:off x="5746495" y="2795686"/>
            <a:ext cx="395792" cy="451653"/>
            <a:chOff x="-17878025" y="4082625"/>
            <a:chExt cx="267825" cy="305625"/>
          </a:xfrm>
        </p:grpSpPr>
        <p:sp>
          <p:nvSpPr>
            <p:cNvPr id="8079" name="Google Shape;8079;p6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6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6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6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6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6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6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6" name="Google Shape;8086;p64"/>
          <p:cNvGrpSpPr/>
          <p:nvPr/>
        </p:nvGrpSpPr>
        <p:grpSpPr>
          <a:xfrm>
            <a:off x="2890388" y="3355015"/>
            <a:ext cx="450507" cy="423722"/>
            <a:chOff x="-16044450" y="3317850"/>
            <a:chExt cx="304850" cy="286725"/>
          </a:xfrm>
        </p:grpSpPr>
        <p:sp>
          <p:nvSpPr>
            <p:cNvPr id="8087" name="Google Shape;8087;p6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6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6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6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1" name="Google Shape;8091;p64"/>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2" name="Google Shape;8092;p64"/>
          <p:cNvGrpSpPr/>
          <p:nvPr/>
        </p:nvGrpSpPr>
        <p:grpSpPr>
          <a:xfrm>
            <a:off x="8012905" y="2243724"/>
            <a:ext cx="373662" cy="449030"/>
            <a:chOff x="-16018450" y="4058400"/>
            <a:chExt cx="252850" cy="303850"/>
          </a:xfrm>
        </p:grpSpPr>
        <p:sp>
          <p:nvSpPr>
            <p:cNvPr id="8093" name="Google Shape;8093;p6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6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6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6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7" name="Google Shape;8097;p64"/>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6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Nature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29"/>
          <p:cNvPicPr preferRelativeResize="0"/>
          <p:nvPr>
            <p:ph idx="2" type="pic"/>
          </p:nvPr>
        </p:nvPicPr>
        <p:blipFill rotWithShape="1">
          <a:blip r:embed="rId3">
            <a:alphaModFix/>
          </a:blip>
          <a:srcRect b="0" l="19575" r="27673" t="0"/>
          <a:stretch/>
        </p:blipFill>
        <p:spPr>
          <a:xfrm>
            <a:off x="894075" y="811050"/>
            <a:ext cx="2787000" cy="3521396"/>
          </a:xfrm>
          <a:prstGeom prst="rect">
            <a:avLst/>
          </a:prstGeom>
        </p:spPr>
      </p:pic>
      <p:sp>
        <p:nvSpPr>
          <p:cNvPr id="567" name="Google Shape;567;p29"/>
          <p:cNvSpPr txBox="1"/>
          <p:nvPr>
            <p:ph type="title"/>
          </p:nvPr>
        </p:nvSpPr>
        <p:spPr>
          <a:xfrm>
            <a:off x="3883375" y="1136250"/>
            <a:ext cx="45474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O que é um</a:t>
            </a:r>
            <a:r>
              <a:rPr lang="pt-BR"/>
              <a:t> pitch deck?</a:t>
            </a:r>
            <a:endParaRPr/>
          </a:p>
        </p:txBody>
      </p:sp>
      <p:sp>
        <p:nvSpPr>
          <p:cNvPr id="568" name="Google Shape;568;p29"/>
          <p:cNvSpPr txBox="1"/>
          <p:nvPr>
            <p:ph idx="1" type="subTitle"/>
          </p:nvPr>
        </p:nvSpPr>
        <p:spPr>
          <a:xfrm>
            <a:off x="3883375" y="1708950"/>
            <a:ext cx="45474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Um pitch deck é uma breve apresentação que os empresários usam para descrever seus negócios e apresentá-los a potenciais investidores. Ele normalmente consiste de cerca de 10 slides que fornecem:</a:t>
            </a:r>
            <a:endParaRPr/>
          </a:p>
          <a:p>
            <a:pPr indent="0" lvl="0" marL="0" rtl="0" algn="l">
              <a:spcBef>
                <a:spcPts val="0"/>
              </a:spcBef>
              <a:spcAft>
                <a:spcPts val="0"/>
              </a:spcAft>
              <a:buNone/>
            </a:pPr>
            <a:r>
              <a:t/>
            </a:r>
            <a:endParaRPr/>
          </a:p>
          <a:p>
            <a:pPr indent="-304800" lvl="0" marL="457200" rtl="0" algn="l">
              <a:spcBef>
                <a:spcPts val="0"/>
              </a:spcBef>
              <a:spcAft>
                <a:spcPts val="0"/>
              </a:spcAft>
              <a:buSzPts val="1200"/>
              <a:buChar char="●"/>
            </a:pPr>
            <a:r>
              <a:rPr lang="pt-BR"/>
              <a:t>Uma visão geral da missão da empresa e seus produtos ou serviços</a:t>
            </a:r>
            <a:endParaRPr/>
          </a:p>
          <a:p>
            <a:pPr indent="-304800" lvl="0" marL="457200" rtl="0" algn="l">
              <a:spcBef>
                <a:spcPts val="0"/>
              </a:spcBef>
              <a:spcAft>
                <a:spcPts val="0"/>
              </a:spcAft>
              <a:buSzPts val="1200"/>
              <a:buChar char="●"/>
            </a:pPr>
            <a:r>
              <a:rPr lang="pt-BR"/>
              <a:t>Oportunidade de mercado</a:t>
            </a:r>
            <a:endParaRPr/>
          </a:p>
          <a:p>
            <a:pPr indent="-304800" lvl="0" marL="457200" rtl="0" algn="l">
              <a:spcBef>
                <a:spcPts val="0"/>
              </a:spcBef>
              <a:spcAft>
                <a:spcPts val="0"/>
              </a:spcAft>
              <a:buSzPts val="1200"/>
              <a:buChar char="●"/>
            </a:pPr>
            <a:r>
              <a:rPr lang="pt-BR"/>
              <a:t>Equipe, finanças, etc.</a:t>
            </a:r>
            <a:endParaRPr/>
          </a:p>
          <a:p>
            <a:pPr indent="0" lvl="0" marL="457200" rtl="0" algn="l">
              <a:spcBef>
                <a:spcPts val="0"/>
              </a:spcBef>
              <a:spcAft>
                <a:spcPts val="0"/>
              </a:spcAft>
              <a:buNone/>
            </a:pPr>
            <a:r>
              <a:t/>
            </a:r>
            <a:endParaRPr/>
          </a:p>
          <a:p>
            <a:pPr indent="0" lvl="0" marL="0" rtl="0" algn="l">
              <a:spcBef>
                <a:spcPts val="0"/>
              </a:spcBef>
              <a:spcAft>
                <a:spcPts val="0"/>
              </a:spcAft>
              <a:buNone/>
            </a:pPr>
            <a:r>
              <a:rPr lang="pt-BR"/>
              <a:t>O objetivo é conseguir o interesse suficiente dos investidores para que eles se sintam motivados a investir no negócio</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02" name="Shape 8102"/>
        <p:cNvGrpSpPr/>
        <p:nvPr/>
      </p:nvGrpSpPr>
      <p:grpSpPr>
        <a:xfrm>
          <a:off x="0" y="0"/>
          <a:ext cx="0" cy="0"/>
          <a:chOff x="0" y="0"/>
          <a:chExt cx="0" cy="0"/>
        </a:xfrm>
      </p:grpSpPr>
      <p:grpSp>
        <p:nvGrpSpPr>
          <p:cNvPr id="8103" name="Google Shape;8103;p65"/>
          <p:cNvGrpSpPr/>
          <p:nvPr/>
        </p:nvGrpSpPr>
        <p:grpSpPr>
          <a:xfrm>
            <a:off x="829817" y="1689241"/>
            <a:ext cx="442337" cy="419623"/>
            <a:chOff x="-6696925" y="3272575"/>
            <a:chExt cx="307200" cy="291425"/>
          </a:xfrm>
        </p:grpSpPr>
        <p:sp>
          <p:nvSpPr>
            <p:cNvPr id="8104" name="Google Shape;8104;p6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6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65"/>
          <p:cNvGrpSpPr/>
          <p:nvPr/>
        </p:nvGrpSpPr>
        <p:grpSpPr>
          <a:xfrm>
            <a:off x="829799" y="2204636"/>
            <a:ext cx="442373" cy="420775"/>
            <a:chOff x="-6690625" y="3631325"/>
            <a:chExt cx="307225" cy="292225"/>
          </a:xfrm>
        </p:grpSpPr>
        <p:sp>
          <p:nvSpPr>
            <p:cNvPr id="8107" name="Google Shape;8107;p6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6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6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6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6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2" name="Google Shape;8112;p65"/>
          <p:cNvGrpSpPr/>
          <p:nvPr/>
        </p:nvGrpSpPr>
        <p:grpSpPr>
          <a:xfrm>
            <a:off x="851921" y="2756972"/>
            <a:ext cx="421927" cy="419371"/>
            <a:chOff x="-6689825" y="3992050"/>
            <a:chExt cx="293025" cy="291250"/>
          </a:xfrm>
        </p:grpSpPr>
        <p:sp>
          <p:nvSpPr>
            <p:cNvPr id="8113" name="Google Shape;8113;p6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6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6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6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6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6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6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6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6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6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6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6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25" name="Google Shape;8125;p65"/>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26" name="Google Shape;8126;p65"/>
          <p:cNvGrpSpPr/>
          <p:nvPr/>
        </p:nvGrpSpPr>
        <p:grpSpPr>
          <a:xfrm>
            <a:off x="3535232" y="2205192"/>
            <a:ext cx="423043" cy="419659"/>
            <a:chOff x="-4837325" y="3612425"/>
            <a:chExt cx="293800" cy="291450"/>
          </a:xfrm>
        </p:grpSpPr>
        <p:sp>
          <p:nvSpPr>
            <p:cNvPr id="8127" name="Google Shape;8127;p6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6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6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65"/>
          <p:cNvGrpSpPr/>
          <p:nvPr/>
        </p:nvGrpSpPr>
        <p:grpSpPr>
          <a:xfrm>
            <a:off x="3548265" y="2756826"/>
            <a:ext cx="420775" cy="419659"/>
            <a:chOff x="-4837325" y="3971575"/>
            <a:chExt cx="292225" cy="291450"/>
          </a:xfrm>
        </p:grpSpPr>
        <p:sp>
          <p:nvSpPr>
            <p:cNvPr id="8131" name="Google Shape;8131;p6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6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6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6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6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6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7" name="Google Shape;8137;p65"/>
          <p:cNvGrpSpPr/>
          <p:nvPr/>
        </p:nvGrpSpPr>
        <p:grpSpPr>
          <a:xfrm>
            <a:off x="6240279" y="1714185"/>
            <a:ext cx="430998" cy="369730"/>
            <a:chOff x="-3037625" y="3254850"/>
            <a:chExt cx="299325" cy="256775"/>
          </a:xfrm>
        </p:grpSpPr>
        <p:sp>
          <p:nvSpPr>
            <p:cNvPr id="8138" name="Google Shape;8138;p6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6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6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6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65"/>
          <p:cNvGrpSpPr/>
          <p:nvPr/>
        </p:nvGrpSpPr>
        <p:grpSpPr>
          <a:xfrm>
            <a:off x="6244239" y="2204615"/>
            <a:ext cx="423079" cy="420811"/>
            <a:chOff x="-3031325" y="3597450"/>
            <a:chExt cx="293825" cy="292250"/>
          </a:xfrm>
        </p:grpSpPr>
        <p:sp>
          <p:nvSpPr>
            <p:cNvPr id="8143" name="Google Shape;8143;p6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6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6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6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65"/>
          <p:cNvGrpSpPr/>
          <p:nvPr/>
        </p:nvGrpSpPr>
        <p:grpSpPr>
          <a:xfrm>
            <a:off x="6256714" y="2781214"/>
            <a:ext cx="421927" cy="370882"/>
            <a:chOff x="-3030525" y="3973150"/>
            <a:chExt cx="293025" cy="257575"/>
          </a:xfrm>
        </p:grpSpPr>
        <p:sp>
          <p:nvSpPr>
            <p:cNvPr id="8148" name="Google Shape;8148;p6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6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0" name="Google Shape;8150;p65"/>
          <p:cNvGrpSpPr/>
          <p:nvPr/>
        </p:nvGrpSpPr>
        <p:grpSpPr>
          <a:xfrm>
            <a:off x="1358307" y="3369426"/>
            <a:ext cx="421927" cy="297195"/>
            <a:chOff x="-1199300" y="3279250"/>
            <a:chExt cx="293025" cy="206400"/>
          </a:xfrm>
        </p:grpSpPr>
        <p:sp>
          <p:nvSpPr>
            <p:cNvPr id="8151" name="Google Shape;8151;p6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6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6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6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65"/>
          <p:cNvGrpSpPr/>
          <p:nvPr/>
        </p:nvGrpSpPr>
        <p:grpSpPr>
          <a:xfrm>
            <a:off x="1365393" y="1688773"/>
            <a:ext cx="444605" cy="420559"/>
            <a:chOff x="-6338550" y="3272950"/>
            <a:chExt cx="308775" cy="292075"/>
          </a:xfrm>
        </p:grpSpPr>
        <p:sp>
          <p:nvSpPr>
            <p:cNvPr id="8156" name="Google Shape;8156;p6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6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6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9" name="Google Shape;8159;p65"/>
          <p:cNvGrpSpPr/>
          <p:nvPr/>
        </p:nvGrpSpPr>
        <p:grpSpPr>
          <a:xfrm>
            <a:off x="1376732" y="2205194"/>
            <a:ext cx="421927" cy="419659"/>
            <a:chOff x="-6329100" y="3632100"/>
            <a:chExt cx="293025" cy="291450"/>
          </a:xfrm>
        </p:grpSpPr>
        <p:sp>
          <p:nvSpPr>
            <p:cNvPr id="8160" name="Google Shape;8160;p6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6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6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65"/>
          <p:cNvGrpSpPr/>
          <p:nvPr/>
        </p:nvGrpSpPr>
        <p:grpSpPr>
          <a:xfrm>
            <a:off x="1389783" y="2756828"/>
            <a:ext cx="419623" cy="419659"/>
            <a:chOff x="-6329875" y="3992050"/>
            <a:chExt cx="291425" cy="291450"/>
          </a:xfrm>
        </p:grpSpPr>
        <p:sp>
          <p:nvSpPr>
            <p:cNvPr id="8164" name="Google Shape;8164;p6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6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6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6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65"/>
          <p:cNvGrpSpPr/>
          <p:nvPr/>
        </p:nvGrpSpPr>
        <p:grpSpPr>
          <a:xfrm>
            <a:off x="4075920" y="1687530"/>
            <a:ext cx="423079" cy="423043"/>
            <a:chOff x="-4478975" y="3251700"/>
            <a:chExt cx="293825" cy="293800"/>
          </a:xfrm>
        </p:grpSpPr>
        <p:sp>
          <p:nvSpPr>
            <p:cNvPr id="8169" name="Google Shape;8169;p6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6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6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2" name="Google Shape;8172;p65"/>
          <p:cNvGrpSpPr/>
          <p:nvPr/>
        </p:nvGrpSpPr>
        <p:grpSpPr>
          <a:xfrm>
            <a:off x="4075920" y="2205192"/>
            <a:ext cx="423079" cy="419659"/>
            <a:chOff x="-4475825" y="3612425"/>
            <a:chExt cx="293825" cy="291450"/>
          </a:xfrm>
        </p:grpSpPr>
        <p:sp>
          <p:nvSpPr>
            <p:cNvPr id="8173" name="Google Shape;8173;p6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6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6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65"/>
          <p:cNvGrpSpPr/>
          <p:nvPr/>
        </p:nvGrpSpPr>
        <p:grpSpPr>
          <a:xfrm>
            <a:off x="4084992" y="2756844"/>
            <a:ext cx="428730" cy="419623"/>
            <a:chOff x="-4480550" y="3970800"/>
            <a:chExt cx="297750" cy="291425"/>
          </a:xfrm>
        </p:grpSpPr>
        <p:sp>
          <p:nvSpPr>
            <p:cNvPr id="8177" name="Google Shape;8177;p6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6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9" name="Google Shape;8179;p65"/>
          <p:cNvGrpSpPr/>
          <p:nvPr/>
        </p:nvGrpSpPr>
        <p:grpSpPr>
          <a:xfrm>
            <a:off x="6788826" y="1689221"/>
            <a:ext cx="415123" cy="419659"/>
            <a:chOff x="-2668225" y="3239075"/>
            <a:chExt cx="288300" cy="291450"/>
          </a:xfrm>
        </p:grpSpPr>
        <p:sp>
          <p:nvSpPr>
            <p:cNvPr id="8180" name="Google Shape;8180;p6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6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6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6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6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5" name="Google Shape;8185;p65"/>
          <p:cNvGrpSpPr/>
          <p:nvPr/>
        </p:nvGrpSpPr>
        <p:grpSpPr>
          <a:xfrm>
            <a:off x="6785982" y="2205191"/>
            <a:ext cx="420811" cy="419659"/>
            <a:chOff x="-2671375" y="3597450"/>
            <a:chExt cx="292250" cy="291450"/>
          </a:xfrm>
        </p:grpSpPr>
        <p:sp>
          <p:nvSpPr>
            <p:cNvPr id="8186" name="Google Shape;8186;p6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6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8" name="Google Shape;8188;p65"/>
          <p:cNvGrpSpPr/>
          <p:nvPr/>
        </p:nvGrpSpPr>
        <p:grpSpPr>
          <a:xfrm>
            <a:off x="6796765" y="2755691"/>
            <a:ext cx="423043" cy="421927"/>
            <a:chOff x="-2670575" y="3956600"/>
            <a:chExt cx="293800" cy="293025"/>
          </a:xfrm>
        </p:grpSpPr>
        <p:sp>
          <p:nvSpPr>
            <p:cNvPr id="8189" name="Google Shape;8189;p6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6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6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6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3" name="Google Shape;8193;p65"/>
          <p:cNvGrpSpPr/>
          <p:nvPr/>
        </p:nvGrpSpPr>
        <p:grpSpPr>
          <a:xfrm>
            <a:off x="3054285" y="3311947"/>
            <a:ext cx="426462" cy="418363"/>
            <a:chOff x="-1183550" y="3586525"/>
            <a:chExt cx="296175" cy="290550"/>
          </a:xfrm>
        </p:grpSpPr>
        <p:sp>
          <p:nvSpPr>
            <p:cNvPr id="8194" name="Google Shape;8194;p6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6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6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6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6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6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6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6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6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65"/>
          <p:cNvGrpSpPr/>
          <p:nvPr/>
        </p:nvGrpSpPr>
        <p:grpSpPr>
          <a:xfrm>
            <a:off x="1917896" y="1689799"/>
            <a:ext cx="420811" cy="418507"/>
            <a:chOff x="-5971525" y="3273750"/>
            <a:chExt cx="292250" cy="290650"/>
          </a:xfrm>
        </p:grpSpPr>
        <p:sp>
          <p:nvSpPr>
            <p:cNvPr id="8204" name="Google Shape;8204;p6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6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6" name="Google Shape;8206;p65"/>
          <p:cNvGrpSpPr/>
          <p:nvPr/>
        </p:nvGrpSpPr>
        <p:grpSpPr>
          <a:xfrm>
            <a:off x="1912226" y="2203826"/>
            <a:ext cx="432150" cy="422395"/>
            <a:chOff x="-5974675" y="3632100"/>
            <a:chExt cx="300125" cy="293350"/>
          </a:xfrm>
        </p:grpSpPr>
        <p:sp>
          <p:nvSpPr>
            <p:cNvPr id="8207" name="Google Shape;8207;p6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6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6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65"/>
          <p:cNvGrpSpPr/>
          <p:nvPr/>
        </p:nvGrpSpPr>
        <p:grpSpPr>
          <a:xfrm>
            <a:off x="1942267" y="2755694"/>
            <a:ext cx="395865" cy="421927"/>
            <a:chOff x="-5971525" y="3990475"/>
            <a:chExt cx="274925" cy="293025"/>
          </a:xfrm>
        </p:grpSpPr>
        <p:sp>
          <p:nvSpPr>
            <p:cNvPr id="8211" name="Google Shape;8211;p6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6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6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6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65"/>
          <p:cNvGrpSpPr/>
          <p:nvPr/>
        </p:nvGrpSpPr>
        <p:grpSpPr>
          <a:xfrm>
            <a:off x="4615473" y="1689798"/>
            <a:ext cx="420775" cy="418507"/>
            <a:chOff x="-4118225" y="3253275"/>
            <a:chExt cx="292225" cy="290650"/>
          </a:xfrm>
        </p:grpSpPr>
        <p:sp>
          <p:nvSpPr>
            <p:cNvPr id="8216" name="Google Shape;8216;p6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6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8" name="Google Shape;8218;p65"/>
          <p:cNvGrpSpPr/>
          <p:nvPr/>
        </p:nvGrpSpPr>
        <p:grpSpPr>
          <a:xfrm>
            <a:off x="4665924" y="2204922"/>
            <a:ext cx="319874" cy="420199"/>
            <a:chOff x="-4082800" y="3612425"/>
            <a:chExt cx="222150" cy="291825"/>
          </a:xfrm>
        </p:grpSpPr>
        <p:sp>
          <p:nvSpPr>
            <p:cNvPr id="8219" name="Google Shape;8219;p6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6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6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2" name="Google Shape;8222;p65"/>
          <p:cNvGrpSpPr/>
          <p:nvPr/>
        </p:nvGrpSpPr>
        <p:grpSpPr>
          <a:xfrm>
            <a:off x="4627372" y="2769876"/>
            <a:ext cx="420775" cy="393561"/>
            <a:chOff x="-4118225" y="3990475"/>
            <a:chExt cx="292225" cy="273325"/>
          </a:xfrm>
        </p:grpSpPr>
        <p:sp>
          <p:nvSpPr>
            <p:cNvPr id="8223" name="Google Shape;8223;p6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6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6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6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7" name="Google Shape;8227;p65"/>
          <p:cNvGrpSpPr/>
          <p:nvPr/>
        </p:nvGrpSpPr>
        <p:grpSpPr>
          <a:xfrm>
            <a:off x="7338026" y="1688087"/>
            <a:ext cx="394713" cy="421927"/>
            <a:chOff x="-2312225" y="3238300"/>
            <a:chExt cx="274125" cy="293025"/>
          </a:xfrm>
        </p:grpSpPr>
        <p:sp>
          <p:nvSpPr>
            <p:cNvPr id="8228" name="Google Shape;8228;p6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6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0" name="Google Shape;8230;p65"/>
          <p:cNvGrpSpPr/>
          <p:nvPr/>
        </p:nvGrpSpPr>
        <p:grpSpPr>
          <a:xfrm>
            <a:off x="7335742" y="2756825"/>
            <a:ext cx="423079" cy="419659"/>
            <a:chOff x="-2310650" y="3958175"/>
            <a:chExt cx="293825" cy="291450"/>
          </a:xfrm>
        </p:grpSpPr>
        <p:sp>
          <p:nvSpPr>
            <p:cNvPr id="8231" name="Google Shape;8231;p6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6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65"/>
          <p:cNvGrpSpPr/>
          <p:nvPr/>
        </p:nvGrpSpPr>
        <p:grpSpPr>
          <a:xfrm>
            <a:off x="4702603" y="3308459"/>
            <a:ext cx="424159" cy="419659"/>
            <a:chOff x="-1182750" y="3962900"/>
            <a:chExt cx="294575" cy="291450"/>
          </a:xfrm>
        </p:grpSpPr>
        <p:sp>
          <p:nvSpPr>
            <p:cNvPr id="8234" name="Google Shape;8234;p6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6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6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6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6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6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6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65"/>
          <p:cNvGrpSpPr/>
          <p:nvPr/>
        </p:nvGrpSpPr>
        <p:grpSpPr>
          <a:xfrm>
            <a:off x="2455739" y="1689223"/>
            <a:ext cx="424195" cy="419659"/>
            <a:chOff x="-5611575" y="3272950"/>
            <a:chExt cx="294600" cy="291450"/>
          </a:xfrm>
        </p:grpSpPr>
        <p:sp>
          <p:nvSpPr>
            <p:cNvPr id="8242" name="Google Shape;8242;p6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6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6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6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6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65"/>
          <p:cNvGrpSpPr/>
          <p:nvPr/>
        </p:nvGrpSpPr>
        <p:grpSpPr>
          <a:xfrm>
            <a:off x="2455739" y="2205770"/>
            <a:ext cx="424195" cy="418507"/>
            <a:chOff x="-5613150" y="3632900"/>
            <a:chExt cx="294600" cy="290650"/>
          </a:xfrm>
        </p:grpSpPr>
        <p:sp>
          <p:nvSpPr>
            <p:cNvPr id="8248" name="Google Shape;8248;p6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6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0" name="Google Shape;8250;p65"/>
          <p:cNvGrpSpPr/>
          <p:nvPr/>
        </p:nvGrpSpPr>
        <p:grpSpPr>
          <a:xfrm>
            <a:off x="7324977" y="2153586"/>
            <a:ext cx="420811" cy="522864"/>
            <a:chOff x="-2310650" y="3525775"/>
            <a:chExt cx="292250" cy="363125"/>
          </a:xfrm>
        </p:grpSpPr>
        <p:sp>
          <p:nvSpPr>
            <p:cNvPr id="8251" name="Google Shape;8251;p6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6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6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6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65"/>
          <p:cNvGrpSpPr/>
          <p:nvPr/>
        </p:nvGrpSpPr>
        <p:grpSpPr>
          <a:xfrm>
            <a:off x="2467638" y="2756270"/>
            <a:ext cx="424195" cy="420775"/>
            <a:chOff x="-5613150" y="3991275"/>
            <a:chExt cx="294600" cy="292225"/>
          </a:xfrm>
        </p:grpSpPr>
        <p:sp>
          <p:nvSpPr>
            <p:cNvPr id="8256" name="Google Shape;8256;p6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6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6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65"/>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6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65"/>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6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6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6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5" name="Google Shape;8265;p65"/>
          <p:cNvGrpSpPr/>
          <p:nvPr/>
        </p:nvGrpSpPr>
        <p:grpSpPr>
          <a:xfrm>
            <a:off x="5139126" y="1689438"/>
            <a:ext cx="434634" cy="419227"/>
            <a:chOff x="-3768700" y="3253275"/>
            <a:chExt cx="301850" cy="291150"/>
          </a:xfrm>
        </p:grpSpPr>
        <p:sp>
          <p:nvSpPr>
            <p:cNvPr id="8266" name="Google Shape;8266;p6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6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6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65"/>
          <p:cNvGrpSpPr/>
          <p:nvPr/>
        </p:nvGrpSpPr>
        <p:grpSpPr>
          <a:xfrm>
            <a:off x="5143209" y="2217090"/>
            <a:ext cx="426462" cy="395865"/>
            <a:chOff x="-3808700" y="3628950"/>
            <a:chExt cx="296175" cy="274925"/>
          </a:xfrm>
        </p:grpSpPr>
        <p:sp>
          <p:nvSpPr>
            <p:cNvPr id="8270" name="Google Shape;8270;p6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6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6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65"/>
          <p:cNvGrpSpPr/>
          <p:nvPr/>
        </p:nvGrpSpPr>
        <p:grpSpPr>
          <a:xfrm>
            <a:off x="5208420" y="2756412"/>
            <a:ext cx="419443" cy="420487"/>
            <a:chOff x="-3771675" y="3971775"/>
            <a:chExt cx="291300" cy="292025"/>
          </a:xfrm>
        </p:grpSpPr>
        <p:sp>
          <p:nvSpPr>
            <p:cNvPr id="8274" name="Google Shape;8274;p6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6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6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6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6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9" name="Google Shape;8279;p65"/>
          <p:cNvGrpSpPr/>
          <p:nvPr/>
        </p:nvGrpSpPr>
        <p:grpSpPr>
          <a:xfrm>
            <a:off x="7869864" y="1716461"/>
            <a:ext cx="420271" cy="320774"/>
            <a:chOff x="-1951475" y="3273100"/>
            <a:chExt cx="291875" cy="222775"/>
          </a:xfrm>
        </p:grpSpPr>
        <p:sp>
          <p:nvSpPr>
            <p:cNvPr id="8280" name="Google Shape;8280;p6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6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6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3" name="Google Shape;8283;p65"/>
          <p:cNvGrpSpPr/>
          <p:nvPr/>
        </p:nvGrpSpPr>
        <p:grpSpPr>
          <a:xfrm>
            <a:off x="7867344" y="2205191"/>
            <a:ext cx="425310" cy="419659"/>
            <a:chOff x="-1951475" y="3597450"/>
            <a:chExt cx="295375" cy="291450"/>
          </a:xfrm>
        </p:grpSpPr>
        <p:sp>
          <p:nvSpPr>
            <p:cNvPr id="8284" name="Google Shape;8284;p6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6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6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6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8" name="Google Shape;8288;p65"/>
          <p:cNvGrpSpPr/>
          <p:nvPr/>
        </p:nvGrpSpPr>
        <p:grpSpPr>
          <a:xfrm>
            <a:off x="7869595" y="2756825"/>
            <a:ext cx="444605" cy="419659"/>
            <a:chOff x="-1960150" y="3956600"/>
            <a:chExt cx="308775" cy="291450"/>
          </a:xfrm>
        </p:grpSpPr>
        <p:sp>
          <p:nvSpPr>
            <p:cNvPr id="8289" name="Google Shape;8289;p6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6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1" name="Google Shape;8291;p65"/>
          <p:cNvGrpSpPr/>
          <p:nvPr/>
        </p:nvGrpSpPr>
        <p:grpSpPr>
          <a:xfrm>
            <a:off x="1923633" y="3307636"/>
            <a:ext cx="420775" cy="420775"/>
            <a:chOff x="-804700" y="3226500"/>
            <a:chExt cx="292225" cy="292225"/>
          </a:xfrm>
        </p:grpSpPr>
        <p:sp>
          <p:nvSpPr>
            <p:cNvPr id="8292" name="Google Shape;8292;p6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6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6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6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6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6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6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65"/>
          <p:cNvGrpSpPr/>
          <p:nvPr/>
        </p:nvGrpSpPr>
        <p:grpSpPr>
          <a:xfrm>
            <a:off x="3003724" y="1688647"/>
            <a:ext cx="420775" cy="420811"/>
            <a:chOff x="-5251625" y="3272950"/>
            <a:chExt cx="292225" cy="292250"/>
          </a:xfrm>
        </p:grpSpPr>
        <p:sp>
          <p:nvSpPr>
            <p:cNvPr id="8300" name="Google Shape;8300;p6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6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6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3" name="Google Shape;8303;p65"/>
          <p:cNvGrpSpPr/>
          <p:nvPr/>
        </p:nvGrpSpPr>
        <p:grpSpPr>
          <a:xfrm>
            <a:off x="3000322" y="2204348"/>
            <a:ext cx="427578" cy="421351"/>
            <a:chOff x="-5254775" y="3631325"/>
            <a:chExt cx="296950" cy="292625"/>
          </a:xfrm>
        </p:grpSpPr>
        <p:sp>
          <p:nvSpPr>
            <p:cNvPr id="8304" name="Google Shape;8304;p6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6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6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6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6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6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6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1" name="Google Shape;8311;p65"/>
          <p:cNvGrpSpPr/>
          <p:nvPr/>
        </p:nvGrpSpPr>
        <p:grpSpPr>
          <a:xfrm>
            <a:off x="3016181" y="2756270"/>
            <a:ext cx="419659" cy="420775"/>
            <a:chOff x="-5251625" y="3991275"/>
            <a:chExt cx="291450" cy="292225"/>
          </a:xfrm>
        </p:grpSpPr>
        <p:sp>
          <p:nvSpPr>
            <p:cNvPr id="8312" name="Google Shape;8312;p6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6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6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6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6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7" name="Google Shape;8317;p65"/>
          <p:cNvGrpSpPr/>
          <p:nvPr/>
        </p:nvGrpSpPr>
        <p:grpSpPr>
          <a:xfrm>
            <a:off x="5756763" y="1689240"/>
            <a:ext cx="319874" cy="419623"/>
            <a:chOff x="-3365275" y="3253275"/>
            <a:chExt cx="222150" cy="291425"/>
          </a:xfrm>
        </p:grpSpPr>
        <p:sp>
          <p:nvSpPr>
            <p:cNvPr id="8318" name="Google Shape;8318;p6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6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0" name="Google Shape;8320;p65"/>
          <p:cNvGrpSpPr/>
          <p:nvPr/>
        </p:nvGrpSpPr>
        <p:grpSpPr>
          <a:xfrm>
            <a:off x="5730701" y="2204058"/>
            <a:ext cx="371998" cy="421927"/>
            <a:chOff x="-3383375" y="3611625"/>
            <a:chExt cx="258350" cy="293025"/>
          </a:xfrm>
        </p:grpSpPr>
        <p:sp>
          <p:nvSpPr>
            <p:cNvPr id="8321" name="Google Shape;8321;p6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6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65"/>
          <p:cNvGrpSpPr/>
          <p:nvPr/>
        </p:nvGrpSpPr>
        <p:grpSpPr>
          <a:xfrm>
            <a:off x="5793050" y="2756826"/>
            <a:ext cx="271097" cy="419659"/>
            <a:chOff x="-3347950" y="3971575"/>
            <a:chExt cx="188275" cy="291450"/>
          </a:xfrm>
        </p:grpSpPr>
        <p:sp>
          <p:nvSpPr>
            <p:cNvPr id="8324" name="Google Shape;8324;p6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6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6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7" name="Google Shape;8327;p65"/>
          <p:cNvGrpSpPr/>
          <p:nvPr/>
        </p:nvGrpSpPr>
        <p:grpSpPr>
          <a:xfrm>
            <a:off x="842909" y="3307061"/>
            <a:ext cx="371998" cy="421927"/>
            <a:chOff x="-1575775" y="3238300"/>
            <a:chExt cx="258350" cy="293025"/>
          </a:xfrm>
        </p:grpSpPr>
        <p:sp>
          <p:nvSpPr>
            <p:cNvPr id="8328" name="Google Shape;8328;p65"/>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6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6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6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6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3" name="Google Shape;8333;p65"/>
          <p:cNvGrpSpPr/>
          <p:nvPr/>
        </p:nvGrpSpPr>
        <p:grpSpPr>
          <a:xfrm>
            <a:off x="2487807" y="3309051"/>
            <a:ext cx="423079" cy="424159"/>
            <a:chOff x="-1591550" y="3597475"/>
            <a:chExt cx="293825" cy="294575"/>
          </a:xfrm>
        </p:grpSpPr>
        <p:sp>
          <p:nvSpPr>
            <p:cNvPr id="8334" name="Google Shape;8334;p6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6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6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65"/>
          <p:cNvGrpSpPr/>
          <p:nvPr/>
        </p:nvGrpSpPr>
        <p:grpSpPr>
          <a:xfrm>
            <a:off x="4137277" y="3318663"/>
            <a:ext cx="421927" cy="399248"/>
            <a:chOff x="-1592325" y="3957400"/>
            <a:chExt cx="293025" cy="277275"/>
          </a:xfrm>
        </p:grpSpPr>
        <p:sp>
          <p:nvSpPr>
            <p:cNvPr id="8338" name="Google Shape;8338;p6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6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6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6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2" name="Google Shape;8342;p65"/>
          <p:cNvGrpSpPr/>
          <p:nvPr/>
        </p:nvGrpSpPr>
        <p:grpSpPr>
          <a:xfrm>
            <a:off x="3624147" y="3310744"/>
            <a:ext cx="369730" cy="420775"/>
            <a:chOff x="-778700" y="3612425"/>
            <a:chExt cx="256775" cy="292225"/>
          </a:xfrm>
        </p:grpSpPr>
        <p:sp>
          <p:nvSpPr>
            <p:cNvPr id="8343" name="Google Shape;8343;p6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6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6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6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6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6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9" name="Google Shape;8349;p65"/>
          <p:cNvGrpSpPr/>
          <p:nvPr/>
        </p:nvGrpSpPr>
        <p:grpSpPr>
          <a:xfrm>
            <a:off x="6095649" y="3828305"/>
            <a:ext cx="340731" cy="387641"/>
            <a:chOff x="7728464" y="1561258"/>
            <a:chExt cx="349719" cy="397866"/>
          </a:xfrm>
        </p:grpSpPr>
        <p:sp>
          <p:nvSpPr>
            <p:cNvPr id="8350" name="Google Shape;8350;p6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6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65"/>
          <p:cNvGrpSpPr/>
          <p:nvPr/>
        </p:nvGrpSpPr>
        <p:grpSpPr>
          <a:xfrm>
            <a:off x="4018617" y="3828305"/>
            <a:ext cx="387681" cy="387641"/>
            <a:chOff x="5611350" y="1561258"/>
            <a:chExt cx="397907" cy="397866"/>
          </a:xfrm>
        </p:grpSpPr>
        <p:sp>
          <p:nvSpPr>
            <p:cNvPr id="8353" name="Google Shape;8353;p6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6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6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6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65"/>
          <p:cNvGrpSpPr/>
          <p:nvPr/>
        </p:nvGrpSpPr>
        <p:grpSpPr>
          <a:xfrm>
            <a:off x="4537903" y="3925571"/>
            <a:ext cx="387610" cy="193109"/>
            <a:chOff x="6140660" y="1661097"/>
            <a:chExt cx="397835" cy="198202"/>
          </a:xfrm>
        </p:grpSpPr>
        <p:sp>
          <p:nvSpPr>
            <p:cNvPr id="8358" name="Google Shape;8358;p6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6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6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6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2" name="Google Shape;8362;p65"/>
          <p:cNvGrpSpPr/>
          <p:nvPr/>
        </p:nvGrpSpPr>
        <p:grpSpPr>
          <a:xfrm>
            <a:off x="5057118" y="3828305"/>
            <a:ext cx="387681" cy="387641"/>
            <a:chOff x="6669907" y="1561258"/>
            <a:chExt cx="397907" cy="397866"/>
          </a:xfrm>
        </p:grpSpPr>
        <p:sp>
          <p:nvSpPr>
            <p:cNvPr id="8363" name="Google Shape;8363;p6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6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6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6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6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65"/>
          <p:cNvGrpSpPr/>
          <p:nvPr/>
        </p:nvGrpSpPr>
        <p:grpSpPr>
          <a:xfrm>
            <a:off x="1942348" y="3885842"/>
            <a:ext cx="387681" cy="272572"/>
            <a:chOff x="3386036" y="1746339"/>
            <a:chExt cx="397907" cy="279762"/>
          </a:xfrm>
        </p:grpSpPr>
        <p:sp>
          <p:nvSpPr>
            <p:cNvPr id="8369" name="Google Shape;8369;p6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6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1" name="Google Shape;8371;p65"/>
          <p:cNvGrpSpPr/>
          <p:nvPr/>
        </p:nvGrpSpPr>
        <p:grpSpPr>
          <a:xfrm>
            <a:off x="2980045" y="3828288"/>
            <a:ext cx="387681" cy="387681"/>
            <a:chOff x="4417380" y="1687279"/>
            <a:chExt cx="397907" cy="397907"/>
          </a:xfrm>
        </p:grpSpPr>
        <p:sp>
          <p:nvSpPr>
            <p:cNvPr id="8372" name="Google Shape;8372;p6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6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65"/>
          <p:cNvGrpSpPr/>
          <p:nvPr/>
        </p:nvGrpSpPr>
        <p:grpSpPr>
          <a:xfrm>
            <a:off x="7926526" y="3308537"/>
            <a:ext cx="387661" cy="387661"/>
            <a:chOff x="2869999" y="1687279"/>
            <a:chExt cx="397887" cy="397887"/>
          </a:xfrm>
        </p:grpSpPr>
        <p:sp>
          <p:nvSpPr>
            <p:cNvPr id="8375" name="Google Shape;8375;p6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6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65"/>
          <p:cNvGrpSpPr/>
          <p:nvPr/>
        </p:nvGrpSpPr>
        <p:grpSpPr>
          <a:xfrm>
            <a:off x="2461634" y="3828664"/>
            <a:ext cx="386807" cy="386929"/>
            <a:chOff x="3902887" y="1687655"/>
            <a:chExt cx="397010" cy="397135"/>
          </a:xfrm>
        </p:grpSpPr>
        <p:sp>
          <p:nvSpPr>
            <p:cNvPr id="8378" name="Google Shape;8378;p6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6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0" name="Google Shape;8380;p65"/>
          <p:cNvGrpSpPr/>
          <p:nvPr/>
        </p:nvGrpSpPr>
        <p:grpSpPr>
          <a:xfrm>
            <a:off x="3499331" y="3828344"/>
            <a:ext cx="387681" cy="387681"/>
            <a:chOff x="4933458" y="1687279"/>
            <a:chExt cx="397907" cy="397907"/>
          </a:xfrm>
        </p:grpSpPr>
        <p:sp>
          <p:nvSpPr>
            <p:cNvPr id="8381" name="Google Shape;8381;p6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6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3" name="Google Shape;8383;p65"/>
          <p:cNvGrpSpPr/>
          <p:nvPr/>
        </p:nvGrpSpPr>
        <p:grpSpPr>
          <a:xfrm>
            <a:off x="5273586" y="3308775"/>
            <a:ext cx="387681" cy="387661"/>
            <a:chOff x="266768" y="1721375"/>
            <a:chExt cx="397907" cy="397887"/>
          </a:xfrm>
        </p:grpSpPr>
        <p:sp>
          <p:nvSpPr>
            <p:cNvPr id="8384" name="Google Shape;8384;p6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6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6" name="Google Shape;8386;p65"/>
          <p:cNvGrpSpPr/>
          <p:nvPr/>
        </p:nvGrpSpPr>
        <p:grpSpPr>
          <a:xfrm>
            <a:off x="7395588" y="3308924"/>
            <a:ext cx="387539" cy="386888"/>
            <a:chOff x="2408992" y="1722875"/>
            <a:chExt cx="397761" cy="397093"/>
          </a:xfrm>
        </p:grpSpPr>
        <p:sp>
          <p:nvSpPr>
            <p:cNvPr id="8387" name="Google Shape;8387;p6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6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65"/>
          <p:cNvGrpSpPr/>
          <p:nvPr/>
        </p:nvGrpSpPr>
        <p:grpSpPr>
          <a:xfrm>
            <a:off x="5576404" y="3828305"/>
            <a:ext cx="387641" cy="387641"/>
            <a:chOff x="7199196" y="1561258"/>
            <a:chExt cx="397866" cy="397866"/>
          </a:xfrm>
        </p:grpSpPr>
        <p:sp>
          <p:nvSpPr>
            <p:cNvPr id="8390" name="Google Shape;8390;p6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6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6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3" name="Google Shape;8393;p65"/>
          <p:cNvGrpSpPr/>
          <p:nvPr/>
        </p:nvGrpSpPr>
        <p:grpSpPr>
          <a:xfrm>
            <a:off x="6332282" y="3308537"/>
            <a:ext cx="387661" cy="387661"/>
            <a:chOff x="1379798" y="1723250"/>
            <a:chExt cx="397887" cy="397887"/>
          </a:xfrm>
        </p:grpSpPr>
        <p:sp>
          <p:nvSpPr>
            <p:cNvPr id="8394" name="Google Shape;8394;p6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6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6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6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65"/>
          <p:cNvGrpSpPr/>
          <p:nvPr/>
        </p:nvGrpSpPr>
        <p:grpSpPr>
          <a:xfrm>
            <a:off x="5801242" y="3308537"/>
            <a:ext cx="387641" cy="387661"/>
            <a:chOff x="864491" y="1723250"/>
            <a:chExt cx="397866" cy="397887"/>
          </a:xfrm>
        </p:grpSpPr>
        <p:sp>
          <p:nvSpPr>
            <p:cNvPr id="8399" name="Google Shape;8399;p6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6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6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2" name="Google Shape;8402;p65"/>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3" name="Google Shape;8403;p65"/>
          <p:cNvGrpSpPr/>
          <p:nvPr/>
        </p:nvGrpSpPr>
        <p:grpSpPr>
          <a:xfrm>
            <a:off x="6568070" y="3827060"/>
            <a:ext cx="388966" cy="388966"/>
            <a:chOff x="1190625" y="238125"/>
            <a:chExt cx="5235075" cy="5235075"/>
          </a:xfrm>
        </p:grpSpPr>
        <p:sp>
          <p:nvSpPr>
            <p:cNvPr id="8404" name="Google Shape;8404;p6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6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06" name="Google Shape;8406;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pt-BR"/>
              <a:t>SEO &amp; Marketing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410" name="Shape 8410"/>
        <p:cNvGrpSpPr/>
        <p:nvPr/>
      </p:nvGrpSpPr>
      <p:grpSpPr>
        <a:xfrm>
          <a:off x="0" y="0"/>
          <a:ext cx="0" cy="0"/>
          <a:chOff x="0" y="0"/>
          <a:chExt cx="0" cy="0"/>
        </a:xfrm>
      </p:grpSpPr>
      <p:pic>
        <p:nvPicPr>
          <p:cNvPr id="8411" name="Google Shape;8411;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30"/>
          <p:cNvSpPr txBox="1"/>
          <p:nvPr>
            <p:ph type="title"/>
          </p:nvPr>
        </p:nvSpPr>
        <p:spPr>
          <a:xfrm>
            <a:off x="1095625" y="3504950"/>
            <a:ext cx="43836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Introdução</a:t>
            </a:r>
            <a:endParaRPr/>
          </a:p>
        </p:txBody>
      </p:sp>
      <p:sp>
        <p:nvSpPr>
          <p:cNvPr id="574" name="Google Shape;574;p30"/>
          <p:cNvSpPr txBox="1"/>
          <p:nvPr>
            <p:ph idx="2" type="title"/>
          </p:nvPr>
        </p:nvSpPr>
        <p:spPr>
          <a:xfrm>
            <a:off x="1095625" y="2739350"/>
            <a:ext cx="12357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a:t>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31"/>
          <p:cNvSpPr txBox="1"/>
          <p:nvPr>
            <p:ph idx="4" type="subTitle"/>
          </p:nvPr>
        </p:nvSpPr>
        <p:spPr>
          <a:xfrm>
            <a:off x="4888488" y="2353700"/>
            <a:ext cx="25749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Nossa ideia</a:t>
            </a:r>
            <a:endParaRPr/>
          </a:p>
        </p:txBody>
      </p:sp>
      <p:sp>
        <p:nvSpPr>
          <p:cNvPr id="580" name="Google Shape;580;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Introdução</a:t>
            </a:r>
            <a:endParaRPr/>
          </a:p>
        </p:txBody>
      </p:sp>
      <p:sp>
        <p:nvSpPr>
          <p:cNvPr id="581" name="Google Shape;581;p31"/>
          <p:cNvSpPr txBox="1"/>
          <p:nvPr>
            <p:ph idx="1" type="subTitle"/>
          </p:nvPr>
        </p:nvSpPr>
        <p:spPr>
          <a:xfrm>
            <a:off x="4888487" y="2711597"/>
            <a:ext cx="2574900" cy="14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 parte de "nossa ideia" de um pitch deck deve incluir uma explicação de seu produto ou serviço, como ele funciona e qual é o valor para o cliente. Você também deve explicar a oportunidade de mercado para o seu produto ou serviço</a:t>
            </a:r>
            <a:endParaRPr/>
          </a:p>
        </p:txBody>
      </p:sp>
      <p:sp>
        <p:nvSpPr>
          <p:cNvPr id="582" name="Google Shape;582;p31"/>
          <p:cNvSpPr txBox="1"/>
          <p:nvPr>
            <p:ph idx="2" type="subTitle"/>
          </p:nvPr>
        </p:nvSpPr>
        <p:spPr>
          <a:xfrm>
            <a:off x="1680612" y="2711597"/>
            <a:ext cx="2574900" cy="146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 introdução de sua empresa no pitch deck deve incluir uma breve visão geral de quem você é e o que você faz. Também deve incluir uma breve descrição de por que seu produto ou serviço é único e o valor que ele proporciona aos clientes</a:t>
            </a:r>
            <a:endParaRPr/>
          </a:p>
        </p:txBody>
      </p:sp>
      <p:sp>
        <p:nvSpPr>
          <p:cNvPr id="583" name="Google Shape;583;p31"/>
          <p:cNvSpPr txBox="1"/>
          <p:nvPr>
            <p:ph idx="3" type="subTitle"/>
          </p:nvPr>
        </p:nvSpPr>
        <p:spPr>
          <a:xfrm>
            <a:off x="1680612" y="2353700"/>
            <a:ext cx="25749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Nossa empresa</a:t>
            </a:r>
            <a:endParaRPr/>
          </a:p>
        </p:txBody>
      </p:sp>
      <p:grpSp>
        <p:nvGrpSpPr>
          <p:cNvPr id="584" name="Google Shape;584;p31"/>
          <p:cNvGrpSpPr/>
          <p:nvPr/>
        </p:nvGrpSpPr>
        <p:grpSpPr>
          <a:xfrm>
            <a:off x="1789916" y="1878865"/>
            <a:ext cx="383492" cy="398640"/>
            <a:chOff x="2417063" y="4438650"/>
            <a:chExt cx="366522" cy="381000"/>
          </a:xfrm>
        </p:grpSpPr>
        <p:sp>
          <p:nvSpPr>
            <p:cNvPr id="585" name="Google Shape;585;p31"/>
            <p:cNvSpPr/>
            <p:nvPr/>
          </p:nvSpPr>
          <p:spPr>
            <a:xfrm>
              <a:off x="2529173" y="4696396"/>
              <a:ext cx="78486" cy="100869"/>
            </a:xfrm>
            <a:custGeom>
              <a:rect b="b" l="l" r="r" t="t"/>
              <a:pathLst>
                <a:path extrusionOk="0" h="100869" w="78486">
                  <a:moveTo>
                    <a:pt x="0" y="0"/>
                  </a:moveTo>
                  <a:lnTo>
                    <a:pt x="0" y="100870"/>
                  </a:lnTo>
                  <a:lnTo>
                    <a:pt x="78486" y="0"/>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6" name="Google Shape;586;p31"/>
            <p:cNvSpPr/>
            <p:nvPr/>
          </p:nvSpPr>
          <p:spPr>
            <a:xfrm>
              <a:off x="2557557" y="4573142"/>
              <a:ext cx="226028" cy="224123"/>
            </a:xfrm>
            <a:custGeom>
              <a:rect b="b" l="l" r="r" t="t"/>
              <a:pathLst>
                <a:path extrusionOk="0" h="224123" w="226028">
                  <a:moveTo>
                    <a:pt x="226028" y="0"/>
                  </a:moveTo>
                  <a:lnTo>
                    <a:pt x="106108" y="0"/>
                  </a:lnTo>
                  <a:lnTo>
                    <a:pt x="106108" y="123254"/>
                  </a:lnTo>
                  <a:lnTo>
                    <a:pt x="78486" y="123254"/>
                  </a:lnTo>
                  <a:lnTo>
                    <a:pt x="0" y="224123"/>
                  </a:lnTo>
                  <a:lnTo>
                    <a:pt x="225933" y="224123"/>
                  </a:lnTo>
                  <a:lnTo>
                    <a:pt x="163639" y="112109"/>
                  </a:lnTo>
                  <a:lnTo>
                    <a:pt x="225933" y="9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7" name="Google Shape;587;p31"/>
            <p:cNvSpPr/>
            <p:nvPr/>
          </p:nvSpPr>
          <p:spPr>
            <a:xfrm>
              <a:off x="2495550" y="4505896"/>
              <a:ext cx="145637" cy="168306"/>
            </a:xfrm>
            <a:custGeom>
              <a:rect b="b" l="l" r="r" t="t"/>
              <a:pathLst>
                <a:path extrusionOk="0" h="168306" w="145637">
                  <a:moveTo>
                    <a:pt x="145637" y="168307"/>
                  </a:moveTo>
                  <a:lnTo>
                    <a:pt x="145637" y="0"/>
                  </a:lnTo>
                  <a:lnTo>
                    <a:pt x="0" y="0"/>
                  </a:lnTo>
                  <a:lnTo>
                    <a:pt x="0" y="168307"/>
                  </a:lnTo>
                  <a:lnTo>
                    <a:pt x="145637" y="1683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88" name="Google Shape;588;p31"/>
            <p:cNvSpPr/>
            <p:nvPr/>
          </p:nvSpPr>
          <p:spPr>
            <a:xfrm>
              <a:off x="2417063" y="4438650"/>
              <a:ext cx="67341" cy="381000"/>
            </a:xfrm>
            <a:custGeom>
              <a:rect b="b" l="l" r="r" t="t"/>
              <a:pathLst>
                <a:path extrusionOk="0" h="381000" w="67341">
                  <a:moveTo>
                    <a:pt x="33623" y="0"/>
                  </a:moveTo>
                  <a:cubicBezTo>
                    <a:pt x="15049" y="0"/>
                    <a:pt x="0" y="15050"/>
                    <a:pt x="0" y="33623"/>
                  </a:cubicBezTo>
                  <a:cubicBezTo>
                    <a:pt x="0" y="43148"/>
                    <a:pt x="4096" y="52292"/>
                    <a:pt x="11240" y="58674"/>
                  </a:cubicBezTo>
                  <a:lnTo>
                    <a:pt x="11240" y="381000"/>
                  </a:lnTo>
                  <a:lnTo>
                    <a:pt x="56102" y="381000"/>
                  </a:lnTo>
                  <a:lnTo>
                    <a:pt x="56102" y="58674"/>
                  </a:lnTo>
                  <a:cubicBezTo>
                    <a:pt x="63246" y="52292"/>
                    <a:pt x="67342" y="43148"/>
                    <a:pt x="67342" y="33623"/>
                  </a:cubicBezTo>
                  <a:cubicBezTo>
                    <a:pt x="67342" y="15050"/>
                    <a:pt x="52292" y="0"/>
                    <a:pt x="33719" y="0"/>
                  </a:cubicBezTo>
                  <a:lnTo>
                    <a:pt x="33719"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589" name="Google Shape;589;p31"/>
          <p:cNvGrpSpPr/>
          <p:nvPr/>
        </p:nvGrpSpPr>
        <p:grpSpPr>
          <a:xfrm>
            <a:off x="4997793" y="1878873"/>
            <a:ext cx="398640" cy="398639"/>
            <a:chOff x="3186969" y="3238500"/>
            <a:chExt cx="381000" cy="380999"/>
          </a:xfrm>
        </p:grpSpPr>
        <p:sp>
          <p:nvSpPr>
            <p:cNvPr id="590" name="Google Shape;590;p31"/>
            <p:cNvSpPr/>
            <p:nvPr/>
          </p:nvSpPr>
          <p:spPr>
            <a:xfrm>
              <a:off x="3186969" y="3238500"/>
              <a:ext cx="67246" cy="67246"/>
            </a:xfrm>
            <a:custGeom>
              <a:rect b="b" l="l" r="r" t="t"/>
              <a:pathLst>
                <a:path extrusionOk="0" h="67246" w="67246">
                  <a:moveTo>
                    <a:pt x="22384" y="22384"/>
                  </a:moveTo>
                  <a:lnTo>
                    <a:pt x="67247" y="22384"/>
                  </a:lnTo>
                  <a:lnTo>
                    <a:pt x="67247" y="0"/>
                  </a:lnTo>
                  <a:lnTo>
                    <a:pt x="0" y="0"/>
                  </a:lnTo>
                  <a:lnTo>
                    <a:pt x="0" y="67246"/>
                  </a:lnTo>
                  <a:lnTo>
                    <a:pt x="22384" y="67246"/>
                  </a:lnTo>
                  <a:lnTo>
                    <a:pt x="22384" y="2238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1" name="Google Shape;591;p31"/>
            <p:cNvSpPr/>
            <p:nvPr/>
          </p:nvSpPr>
          <p:spPr>
            <a:xfrm>
              <a:off x="3500723" y="3238500"/>
              <a:ext cx="67246" cy="67246"/>
            </a:xfrm>
            <a:custGeom>
              <a:rect b="b" l="l" r="r" t="t"/>
              <a:pathLst>
                <a:path extrusionOk="0" h="67246" w="67246">
                  <a:moveTo>
                    <a:pt x="0" y="0"/>
                  </a:moveTo>
                  <a:lnTo>
                    <a:pt x="0" y="22384"/>
                  </a:lnTo>
                  <a:lnTo>
                    <a:pt x="44863" y="22384"/>
                  </a:lnTo>
                  <a:lnTo>
                    <a:pt x="44863" y="67246"/>
                  </a:lnTo>
                  <a:lnTo>
                    <a:pt x="67246" y="67246"/>
                  </a:lnTo>
                  <a:lnTo>
                    <a:pt x="67246" y="0"/>
                  </a:ln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2" name="Google Shape;592;p31"/>
            <p:cNvSpPr/>
            <p:nvPr/>
          </p:nvSpPr>
          <p:spPr>
            <a:xfrm>
              <a:off x="3186969" y="3552253"/>
              <a:ext cx="67246" cy="67246"/>
            </a:xfrm>
            <a:custGeom>
              <a:rect b="b" l="l" r="r" t="t"/>
              <a:pathLst>
                <a:path extrusionOk="0" h="67246" w="67246">
                  <a:moveTo>
                    <a:pt x="22384" y="0"/>
                  </a:moveTo>
                  <a:lnTo>
                    <a:pt x="0" y="0"/>
                  </a:lnTo>
                  <a:lnTo>
                    <a:pt x="0" y="67246"/>
                  </a:lnTo>
                  <a:lnTo>
                    <a:pt x="67247" y="67246"/>
                  </a:lnTo>
                  <a:lnTo>
                    <a:pt x="67247" y="44863"/>
                  </a:lnTo>
                  <a:lnTo>
                    <a:pt x="22384" y="44863"/>
                  </a:lnTo>
                  <a:lnTo>
                    <a:pt x="2238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3" name="Google Shape;593;p31"/>
            <p:cNvSpPr/>
            <p:nvPr/>
          </p:nvSpPr>
          <p:spPr>
            <a:xfrm>
              <a:off x="3500723" y="3552253"/>
              <a:ext cx="67246" cy="67246"/>
            </a:xfrm>
            <a:custGeom>
              <a:rect b="b" l="l" r="r" t="t"/>
              <a:pathLst>
                <a:path extrusionOk="0" h="67246" w="67246">
                  <a:moveTo>
                    <a:pt x="44863" y="44863"/>
                  </a:moveTo>
                  <a:lnTo>
                    <a:pt x="0" y="44863"/>
                  </a:lnTo>
                  <a:lnTo>
                    <a:pt x="0" y="67246"/>
                  </a:lnTo>
                  <a:lnTo>
                    <a:pt x="67246" y="67246"/>
                  </a:lnTo>
                  <a:lnTo>
                    <a:pt x="67246" y="0"/>
                  </a:lnTo>
                  <a:lnTo>
                    <a:pt x="44863" y="0"/>
                  </a:lnTo>
                  <a:lnTo>
                    <a:pt x="44863"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4" name="Google Shape;594;p31"/>
            <p:cNvSpPr/>
            <p:nvPr/>
          </p:nvSpPr>
          <p:spPr>
            <a:xfrm>
              <a:off x="3322510" y="3440144"/>
              <a:ext cx="43719" cy="43719"/>
            </a:xfrm>
            <a:custGeom>
              <a:rect b="b" l="l" r="r" t="t"/>
              <a:pathLst>
                <a:path extrusionOk="0" h="43719" w="43719">
                  <a:moveTo>
                    <a:pt x="43720" y="43720"/>
                  </a:moveTo>
                  <a:lnTo>
                    <a:pt x="43720" y="0"/>
                  </a:lnTo>
                  <a:lnTo>
                    <a:pt x="0" y="0"/>
                  </a:lnTo>
                  <a:cubicBezTo>
                    <a:pt x="4477" y="21908"/>
                    <a:pt x="21812" y="39243"/>
                    <a:pt x="43720" y="43720"/>
                  </a:cubicBezTo>
                  <a:lnTo>
                    <a:pt x="43720" y="4372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5" name="Google Shape;595;p31"/>
            <p:cNvSpPr/>
            <p:nvPr/>
          </p:nvSpPr>
          <p:spPr>
            <a:xfrm>
              <a:off x="3322605" y="3374040"/>
              <a:ext cx="43719" cy="43719"/>
            </a:xfrm>
            <a:custGeom>
              <a:rect b="b" l="l" r="r" t="t"/>
              <a:pathLst>
                <a:path extrusionOk="0" h="43719" w="43719">
                  <a:moveTo>
                    <a:pt x="0" y="43720"/>
                  </a:moveTo>
                  <a:lnTo>
                    <a:pt x="43720" y="43720"/>
                  </a:lnTo>
                  <a:lnTo>
                    <a:pt x="43720" y="0"/>
                  </a:lnTo>
                  <a:cubicBezTo>
                    <a:pt x="21812" y="4477"/>
                    <a:pt x="4477" y="21812"/>
                    <a:pt x="0" y="43720"/>
                  </a:cubicBezTo>
                  <a:lnTo>
                    <a:pt x="0" y="4372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6" name="Google Shape;596;p31"/>
            <p:cNvSpPr/>
            <p:nvPr/>
          </p:nvSpPr>
          <p:spPr>
            <a:xfrm>
              <a:off x="3388709" y="3374136"/>
              <a:ext cx="43719" cy="43719"/>
            </a:xfrm>
            <a:custGeom>
              <a:rect b="b" l="l" r="r" t="t"/>
              <a:pathLst>
                <a:path extrusionOk="0" h="43719" w="43719">
                  <a:moveTo>
                    <a:pt x="0" y="0"/>
                  </a:moveTo>
                  <a:lnTo>
                    <a:pt x="0" y="43720"/>
                  </a:lnTo>
                  <a:lnTo>
                    <a:pt x="43720" y="43720"/>
                  </a:lnTo>
                  <a:cubicBezTo>
                    <a:pt x="39243" y="21812"/>
                    <a:pt x="21908" y="4477"/>
                    <a:pt x="0" y="0"/>
                  </a:cubicBezTo>
                  <a:lnTo>
                    <a:pt x="0"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7" name="Google Shape;597;p31"/>
            <p:cNvSpPr/>
            <p:nvPr/>
          </p:nvSpPr>
          <p:spPr>
            <a:xfrm>
              <a:off x="3196208" y="3294507"/>
              <a:ext cx="362521" cy="268985"/>
            </a:xfrm>
            <a:custGeom>
              <a:rect b="b" l="l" r="r" t="t"/>
              <a:pathLst>
                <a:path extrusionOk="0" h="268985" w="362521">
                  <a:moveTo>
                    <a:pt x="362522" y="134493"/>
                  </a:moveTo>
                  <a:cubicBezTo>
                    <a:pt x="346043" y="107632"/>
                    <a:pt x="327470" y="84582"/>
                    <a:pt x="308134" y="64960"/>
                  </a:cubicBezTo>
                  <a:cubicBezTo>
                    <a:pt x="274034" y="30480"/>
                    <a:pt x="229934" y="0"/>
                    <a:pt x="181261" y="0"/>
                  </a:cubicBezTo>
                  <a:cubicBezTo>
                    <a:pt x="132588" y="0"/>
                    <a:pt x="88392" y="30575"/>
                    <a:pt x="54388" y="64960"/>
                  </a:cubicBezTo>
                  <a:cubicBezTo>
                    <a:pt x="35243" y="84392"/>
                    <a:pt x="16574" y="107442"/>
                    <a:pt x="0" y="134493"/>
                  </a:cubicBezTo>
                  <a:cubicBezTo>
                    <a:pt x="16478" y="161354"/>
                    <a:pt x="35052" y="184404"/>
                    <a:pt x="54388" y="204025"/>
                  </a:cubicBezTo>
                  <a:cubicBezTo>
                    <a:pt x="88392" y="238506"/>
                    <a:pt x="132588" y="268986"/>
                    <a:pt x="181261" y="268986"/>
                  </a:cubicBezTo>
                  <a:cubicBezTo>
                    <a:pt x="229934" y="268986"/>
                    <a:pt x="274034" y="238506"/>
                    <a:pt x="308134" y="204025"/>
                  </a:cubicBezTo>
                  <a:cubicBezTo>
                    <a:pt x="327279" y="184594"/>
                    <a:pt x="345948" y="161544"/>
                    <a:pt x="362522" y="134493"/>
                  </a:cubicBezTo>
                  <a:lnTo>
                    <a:pt x="362522" y="134493"/>
                  </a:lnTo>
                  <a:close/>
                  <a:moveTo>
                    <a:pt x="181261" y="212979"/>
                  </a:moveTo>
                  <a:cubicBezTo>
                    <a:pt x="138017" y="212979"/>
                    <a:pt x="102775" y="177832"/>
                    <a:pt x="102775" y="134493"/>
                  </a:cubicBezTo>
                  <a:cubicBezTo>
                    <a:pt x="102775" y="91154"/>
                    <a:pt x="137922" y="56007"/>
                    <a:pt x="181261" y="56007"/>
                  </a:cubicBezTo>
                  <a:cubicBezTo>
                    <a:pt x="224600" y="56007"/>
                    <a:pt x="259747" y="91154"/>
                    <a:pt x="259747" y="134493"/>
                  </a:cubicBezTo>
                  <a:cubicBezTo>
                    <a:pt x="259747" y="177832"/>
                    <a:pt x="224600" y="212979"/>
                    <a:pt x="181261" y="212979"/>
                  </a:cubicBezTo>
                  <a:lnTo>
                    <a:pt x="181261" y="21297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98" name="Google Shape;598;p31"/>
            <p:cNvSpPr/>
            <p:nvPr/>
          </p:nvSpPr>
          <p:spPr>
            <a:xfrm>
              <a:off x="3388709" y="3440144"/>
              <a:ext cx="43719" cy="43719"/>
            </a:xfrm>
            <a:custGeom>
              <a:rect b="b" l="l" r="r" t="t"/>
              <a:pathLst>
                <a:path extrusionOk="0" h="43719" w="43719">
                  <a:moveTo>
                    <a:pt x="0" y="43720"/>
                  </a:moveTo>
                  <a:cubicBezTo>
                    <a:pt x="21908" y="39243"/>
                    <a:pt x="39243" y="21908"/>
                    <a:pt x="43720" y="0"/>
                  </a:cubicBezTo>
                  <a:lnTo>
                    <a:pt x="0" y="0"/>
                  </a:lnTo>
                  <a:lnTo>
                    <a:pt x="0" y="4372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Principais ideias de um pitch deck</a:t>
            </a:r>
            <a:endParaRPr/>
          </a:p>
        </p:txBody>
      </p:sp>
      <p:sp>
        <p:nvSpPr>
          <p:cNvPr id="604" name="Google Shape;604;p32"/>
          <p:cNvSpPr txBox="1"/>
          <p:nvPr>
            <p:ph idx="4" type="subTitle"/>
          </p:nvPr>
        </p:nvSpPr>
        <p:spPr>
          <a:xfrm>
            <a:off x="765408" y="2234975"/>
            <a:ext cx="24153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Ap</a:t>
            </a:r>
            <a:r>
              <a:rPr lang="pt-BR"/>
              <a:t>resentação</a:t>
            </a:r>
            <a:endParaRPr/>
          </a:p>
        </p:txBody>
      </p:sp>
      <p:sp>
        <p:nvSpPr>
          <p:cNvPr id="605" name="Google Shape;605;p32"/>
          <p:cNvSpPr txBox="1"/>
          <p:nvPr>
            <p:ph idx="5" type="subTitle"/>
          </p:nvPr>
        </p:nvSpPr>
        <p:spPr>
          <a:xfrm>
            <a:off x="3364350" y="2234975"/>
            <a:ext cx="24153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Investidores</a:t>
            </a:r>
            <a:endParaRPr/>
          </a:p>
        </p:txBody>
      </p:sp>
      <p:sp>
        <p:nvSpPr>
          <p:cNvPr id="606" name="Google Shape;606;p32"/>
          <p:cNvSpPr txBox="1"/>
          <p:nvPr>
            <p:ph idx="1" type="subTitle"/>
          </p:nvPr>
        </p:nvSpPr>
        <p:spPr>
          <a:xfrm>
            <a:off x="765400" y="2639075"/>
            <a:ext cx="2415300" cy="15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Uma ótima apresentação de um pitch deck deve ser concisa, clara e fácil de entender. Elementos visuais como gráficos, imagens e vídeos podem ajudar a tornar a apresentação envolvente</a:t>
            </a:r>
            <a:endParaRPr/>
          </a:p>
        </p:txBody>
      </p:sp>
      <p:sp>
        <p:nvSpPr>
          <p:cNvPr id="607" name="Google Shape;607;p32"/>
          <p:cNvSpPr txBox="1"/>
          <p:nvPr>
            <p:ph idx="2" type="subTitle"/>
          </p:nvPr>
        </p:nvSpPr>
        <p:spPr>
          <a:xfrm>
            <a:off x="3364347" y="2639075"/>
            <a:ext cx="2415300" cy="15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Quando se trata de atrair investidores com um pitch deck, é importante pesquisar investidores potenciais e entender suas preferências, objetivos e interesses</a:t>
            </a:r>
            <a:endParaRPr/>
          </a:p>
        </p:txBody>
      </p:sp>
      <p:sp>
        <p:nvSpPr>
          <p:cNvPr id="608" name="Google Shape;608;p32"/>
          <p:cNvSpPr txBox="1"/>
          <p:nvPr>
            <p:ph idx="3" type="subTitle"/>
          </p:nvPr>
        </p:nvSpPr>
        <p:spPr>
          <a:xfrm>
            <a:off x="5963295" y="2639075"/>
            <a:ext cx="2415300" cy="158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O valor de um produto é determinado pelo quanto os clientes estão dispostos a pagar por ele. É uma combinação de fatores, incluindo a qualidade do produto, suas características e o quão bem ele atende às necessidades do cliente</a:t>
            </a:r>
            <a:endParaRPr/>
          </a:p>
        </p:txBody>
      </p:sp>
      <p:sp>
        <p:nvSpPr>
          <p:cNvPr id="609" name="Google Shape;609;p32"/>
          <p:cNvSpPr txBox="1"/>
          <p:nvPr>
            <p:ph idx="6" type="subTitle"/>
          </p:nvPr>
        </p:nvSpPr>
        <p:spPr>
          <a:xfrm>
            <a:off x="5963292" y="2234975"/>
            <a:ext cx="24153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Valor</a:t>
            </a:r>
            <a:endParaRPr/>
          </a:p>
        </p:txBody>
      </p:sp>
      <p:grpSp>
        <p:nvGrpSpPr>
          <p:cNvPr id="610" name="Google Shape;610;p32"/>
          <p:cNvGrpSpPr/>
          <p:nvPr/>
        </p:nvGrpSpPr>
        <p:grpSpPr>
          <a:xfrm>
            <a:off x="857821" y="1760152"/>
            <a:ext cx="370734" cy="398640"/>
            <a:chOff x="9417462" y="4438650"/>
            <a:chExt cx="354329" cy="381000"/>
          </a:xfrm>
        </p:grpSpPr>
        <p:sp>
          <p:nvSpPr>
            <p:cNvPr id="611" name="Google Shape;611;p32"/>
            <p:cNvSpPr/>
            <p:nvPr/>
          </p:nvSpPr>
          <p:spPr>
            <a:xfrm>
              <a:off x="9417462" y="4438650"/>
              <a:ext cx="313753" cy="381000"/>
            </a:xfrm>
            <a:custGeom>
              <a:rect b="b" l="l" r="r" t="t"/>
              <a:pathLst>
                <a:path extrusionOk="0" h="381000" w="313753">
                  <a:moveTo>
                    <a:pt x="313754" y="0"/>
                  </a:moveTo>
                  <a:lnTo>
                    <a:pt x="0" y="0"/>
                  </a:lnTo>
                  <a:lnTo>
                    <a:pt x="0" y="347377"/>
                  </a:lnTo>
                  <a:cubicBezTo>
                    <a:pt x="0" y="365951"/>
                    <a:pt x="15049" y="381000"/>
                    <a:pt x="33623" y="381000"/>
                  </a:cubicBezTo>
                  <a:cubicBezTo>
                    <a:pt x="52197" y="381000"/>
                    <a:pt x="67246" y="365951"/>
                    <a:pt x="67246" y="347377"/>
                  </a:cubicBezTo>
                  <a:lnTo>
                    <a:pt x="67246" y="313754"/>
                  </a:lnTo>
                  <a:lnTo>
                    <a:pt x="313754" y="313754"/>
                  </a:lnTo>
                  <a:lnTo>
                    <a:pt x="313754" y="0"/>
                  </a:lnTo>
                  <a:close/>
                  <a:moveTo>
                    <a:pt x="44767" y="156877"/>
                  </a:moveTo>
                  <a:lnTo>
                    <a:pt x="156781" y="156877"/>
                  </a:lnTo>
                  <a:lnTo>
                    <a:pt x="156781" y="179261"/>
                  </a:lnTo>
                  <a:lnTo>
                    <a:pt x="44767" y="179261"/>
                  </a:lnTo>
                  <a:lnTo>
                    <a:pt x="44767" y="156877"/>
                  </a:lnTo>
                  <a:close/>
                  <a:moveTo>
                    <a:pt x="44767" y="201739"/>
                  </a:moveTo>
                  <a:lnTo>
                    <a:pt x="156781" y="201739"/>
                  </a:lnTo>
                  <a:lnTo>
                    <a:pt x="156781" y="224123"/>
                  </a:lnTo>
                  <a:lnTo>
                    <a:pt x="44767" y="224123"/>
                  </a:lnTo>
                  <a:lnTo>
                    <a:pt x="44767" y="201739"/>
                  </a:lnTo>
                  <a:close/>
                  <a:moveTo>
                    <a:pt x="268891" y="268986"/>
                  </a:moveTo>
                  <a:lnTo>
                    <a:pt x="44767" y="268986"/>
                  </a:lnTo>
                  <a:lnTo>
                    <a:pt x="44767" y="246602"/>
                  </a:lnTo>
                  <a:lnTo>
                    <a:pt x="268891" y="246602"/>
                  </a:lnTo>
                  <a:lnTo>
                    <a:pt x="268891" y="268986"/>
                  </a:lnTo>
                  <a:close/>
                  <a:moveTo>
                    <a:pt x="268891" y="224123"/>
                  </a:moveTo>
                  <a:lnTo>
                    <a:pt x="179261" y="224123"/>
                  </a:lnTo>
                  <a:lnTo>
                    <a:pt x="179261" y="201739"/>
                  </a:lnTo>
                  <a:lnTo>
                    <a:pt x="268891" y="201739"/>
                  </a:lnTo>
                  <a:lnTo>
                    <a:pt x="268891" y="224123"/>
                  </a:lnTo>
                  <a:close/>
                  <a:moveTo>
                    <a:pt x="268891" y="179261"/>
                  </a:moveTo>
                  <a:lnTo>
                    <a:pt x="179261" y="179261"/>
                  </a:lnTo>
                  <a:lnTo>
                    <a:pt x="179261" y="156877"/>
                  </a:lnTo>
                  <a:lnTo>
                    <a:pt x="268891" y="156877"/>
                  </a:lnTo>
                  <a:lnTo>
                    <a:pt x="268891" y="179261"/>
                  </a:lnTo>
                  <a:close/>
                  <a:moveTo>
                    <a:pt x="268891" y="134398"/>
                  </a:moveTo>
                  <a:lnTo>
                    <a:pt x="44767" y="134398"/>
                  </a:lnTo>
                  <a:lnTo>
                    <a:pt x="44767" y="44768"/>
                  </a:lnTo>
                  <a:lnTo>
                    <a:pt x="268891" y="44768"/>
                  </a:lnTo>
                  <a:lnTo>
                    <a:pt x="268891" y="13439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2" name="Google Shape;612;p32"/>
            <p:cNvSpPr/>
            <p:nvPr/>
          </p:nvSpPr>
          <p:spPr>
            <a:xfrm>
              <a:off x="9484709" y="4505896"/>
              <a:ext cx="179260" cy="44862"/>
            </a:xfrm>
            <a:custGeom>
              <a:rect b="b" l="l" r="r" t="t"/>
              <a:pathLst>
                <a:path extrusionOk="0" h="44862" w="179260">
                  <a:moveTo>
                    <a:pt x="0" y="0"/>
                  </a:moveTo>
                  <a:lnTo>
                    <a:pt x="179261" y="0"/>
                  </a:lnTo>
                  <a:lnTo>
                    <a:pt x="179261" y="44863"/>
                  </a:lnTo>
                  <a:lnTo>
                    <a:pt x="0" y="44863"/>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3" name="Google Shape;613;p32"/>
            <p:cNvSpPr/>
            <p:nvPr/>
          </p:nvSpPr>
          <p:spPr>
            <a:xfrm>
              <a:off x="9495948" y="4774787"/>
              <a:ext cx="275843" cy="44862"/>
            </a:xfrm>
            <a:custGeom>
              <a:rect b="b" l="l" r="r" t="t"/>
              <a:pathLst>
                <a:path extrusionOk="0" h="44862" w="275843">
                  <a:moveTo>
                    <a:pt x="11239" y="0"/>
                  </a:moveTo>
                  <a:cubicBezTo>
                    <a:pt x="10477" y="6287"/>
                    <a:pt x="14668" y="25241"/>
                    <a:pt x="0" y="44863"/>
                  </a:cubicBezTo>
                  <a:lnTo>
                    <a:pt x="211360" y="44863"/>
                  </a:lnTo>
                  <a:cubicBezTo>
                    <a:pt x="240887" y="44863"/>
                    <a:pt x="266129" y="26194"/>
                    <a:pt x="275844" y="0"/>
                  </a:cubicBezTo>
                  <a:lnTo>
                    <a:pt x="11239"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614" name="Google Shape;614;p32"/>
          <p:cNvGrpSpPr/>
          <p:nvPr/>
        </p:nvGrpSpPr>
        <p:grpSpPr>
          <a:xfrm>
            <a:off x="3456787" y="1760169"/>
            <a:ext cx="398335" cy="398606"/>
            <a:chOff x="6295643" y="3238532"/>
            <a:chExt cx="380708" cy="380967"/>
          </a:xfrm>
        </p:grpSpPr>
        <p:sp>
          <p:nvSpPr>
            <p:cNvPr id="615" name="Google Shape;615;p32"/>
            <p:cNvSpPr/>
            <p:nvPr/>
          </p:nvSpPr>
          <p:spPr>
            <a:xfrm>
              <a:off x="6368510" y="3440525"/>
              <a:ext cx="106013" cy="106013"/>
            </a:xfrm>
            <a:custGeom>
              <a:rect b="b" l="l" r="r" t="t"/>
              <a:pathLst>
                <a:path extrusionOk="0" h="106013" w="106013">
                  <a:moveTo>
                    <a:pt x="0" y="26194"/>
                  </a:moveTo>
                  <a:lnTo>
                    <a:pt x="26194" y="0"/>
                  </a:lnTo>
                  <a:lnTo>
                    <a:pt x="106013" y="79819"/>
                  </a:lnTo>
                  <a:lnTo>
                    <a:pt x="79820" y="106013"/>
                  </a:lnTo>
                  <a:lnTo>
                    <a:pt x="0" y="2619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6" name="Google Shape;616;p32"/>
            <p:cNvSpPr/>
            <p:nvPr/>
          </p:nvSpPr>
          <p:spPr>
            <a:xfrm>
              <a:off x="6374130" y="3273075"/>
              <a:ext cx="83819" cy="73723"/>
            </a:xfrm>
            <a:custGeom>
              <a:rect b="b" l="l" r="r" t="t"/>
              <a:pathLst>
                <a:path extrusionOk="0" h="73723" w="83819">
                  <a:moveTo>
                    <a:pt x="65056" y="30575"/>
                  </a:moveTo>
                  <a:cubicBezTo>
                    <a:pt x="70866" y="23241"/>
                    <a:pt x="77152" y="16383"/>
                    <a:pt x="83820" y="9906"/>
                  </a:cubicBezTo>
                  <a:lnTo>
                    <a:pt x="44386" y="0"/>
                  </a:lnTo>
                  <a:lnTo>
                    <a:pt x="0" y="44386"/>
                  </a:lnTo>
                  <a:lnTo>
                    <a:pt x="29337" y="73723"/>
                  </a:lnTo>
                  <a:lnTo>
                    <a:pt x="65151" y="3057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7" name="Google Shape;617;p32"/>
            <p:cNvSpPr/>
            <p:nvPr/>
          </p:nvSpPr>
          <p:spPr>
            <a:xfrm>
              <a:off x="6568344" y="3457194"/>
              <a:ext cx="73723" cy="83915"/>
            </a:xfrm>
            <a:custGeom>
              <a:rect b="b" l="l" r="r" t="t"/>
              <a:pathLst>
                <a:path extrusionOk="0" h="83915" w="73723">
                  <a:moveTo>
                    <a:pt x="43148" y="18764"/>
                  </a:moveTo>
                  <a:lnTo>
                    <a:pt x="0" y="54578"/>
                  </a:lnTo>
                  <a:lnTo>
                    <a:pt x="29337" y="83915"/>
                  </a:lnTo>
                  <a:lnTo>
                    <a:pt x="73723" y="39433"/>
                  </a:lnTo>
                  <a:lnTo>
                    <a:pt x="63913" y="0"/>
                  </a:lnTo>
                  <a:cubicBezTo>
                    <a:pt x="57436" y="6667"/>
                    <a:pt x="50483" y="12954"/>
                    <a:pt x="43244" y="18764"/>
                  </a:cubicBezTo>
                  <a:lnTo>
                    <a:pt x="43244" y="1876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8" name="Google Shape;618;p32"/>
            <p:cNvSpPr/>
            <p:nvPr/>
          </p:nvSpPr>
          <p:spPr>
            <a:xfrm>
              <a:off x="6295643" y="3482720"/>
              <a:ext cx="72961" cy="72961"/>
            </a:xfrm>
            <a:custGeom>
              <a:rect b="b" l="l" r="r" t="t"/>
              <a:pathLst>
                <a:path extrusionOk="0" h="72961" w="72961">
                  <a:moveTo>
                    <a:pt x="0" y="56959"/>
                  </a:moveTo>
                  <a:lnTo>
                    <a:pt x="56960" y="0"/>
                  </a:lnTo>
                  <a:lnTo>
                    <a:pt x="72962" y="16002"/>
                  </a:lnTo>
                  <a:lnTo>
                    <a:pt x="16002" y="72962"/>
                  </a:lnTo>
                  <a:lnTo>
                    <a:pt x="0" y="5695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19" name="Google Shape;619;p32"/>
            <p:cNvSpPr/>
            <p:nvPr/>
          </p:nvSpPr>
          <p:spPr>
            <a:xfrm>
              <a:off x="6311646" y="3514629"/>
              <a:ext cx="88868" cy="88868"/>
            </a:xfrm>
            <a:custGeom>
              <a:rect b="b" l="l" r="r" t="t"/>
              <a:pathLst>
                <a:path extrusionOk="0" h="88868" w="88868">
                  <a:moveTo>
                    <a:pt x="0" y="72866"/>
                  </a:moveTo>
                  <a:lnTo>
                    <a:pt x="72866" y="0"/>
                  </a:lnTo>
                  <a:lnTo>
                    <a:pt x="88868" y="16002"/>
                  </a:lnTo>
                  <a:lnTo>
                    <a:pt x="16002" y="88868"/>
                  </a:lnTo>
                  <a:lnTo>
                    <a:pt x="0" y="72866"/>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0" name="Google Shape;620;p32"/>
            <p:cNvSpPr/>
            <p:nvPr/>
          </p:nvSpPr>
          <p:spPr>
            <a:xfrm>
              <a:off x="6359461" y="3546538"/>
              <a:ext cx="72961" cy="72961"/>
            </a:xfrm>
            <a:custGeom>
              <a:rect b="b" l="l" r="r" t="t"/>
              <a:pathLst>
                <a:path extrusionOk="0" h="72961" w="72961">
                  <a:moveTo>
                    <a:pt x="0" y="56960"/>
                  </a:moveTo>
                  <a:lnTo>
                    <a:pt x="56960" y="0"/>
                  </a:lnTo>
                  <a:lnTo>
                    <a:pt x="72962" y="16002"/>
                  </a:lnTo>
                  <a:lnTo>
                    <a:pt x="16002" y="72962"/>
                  </a:lnTo>
                  <a:lnTo>
                    <a:pt x="0" y="5696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621" name="Google Shape;621;p32"/>
            <p:cNvGrpSpPr/>
            <p:nvPr/>
          </p:nvGrpSpPr>
          <p:grpSpPr>
            <a:xfrm>
              <a:off x="6510932" y="3238532"/>
              <a:ext cx="165419" cy="165488"/>
              <a:chOff x="6510932" y="3238532"/>
              <a:chExt cx="165419" cy="165488"/>
            </a:xfrm>
          </p:grpSpPr>
          <p:sp>
            <p:nvSpPr>
              <p:cNvPr id="622" name="Google Shape;622;p32"/>
              <p:cNvSpPr/>
              <p:nvPr/>
            </p:nvSpPr>
            <p:spPr>
              <a:xfrm>
                <a:off x="6510932" y="3358824"/>
                <a:ext cx="45124" cy="45196"/>
              </a:xfrm>
              <a:custGeom>
                <a:rect b="b" l="l" r="r" t="t"/>
                <a:pathLst>
                  <a:path extrusionOk="0" h="45196" w="45124">
                    <a:moveTo>
                      <a:pt x="6644" y="6644"/>
                    </a:moveTo>
                    <a:cubicBezTo>
                      <a:pt x="-2215" y="15502"/>
                      <a:pt x="-2215" y="29789"/>
                      <a:pt x="6644" y="38552"/>
                    </a:cubicBezTo>
                    <a:cubicBezTo>
                      <a:pt x="15502" y="47411"/>
                      <a:pt x="29790" y="47411"/>
                      <a:pt x="38552" y="38552"/>
                    </a:cubicBezTo>
                    <a:cubicBezTo>
                      <a:pt x="47316" y="29789"/>
                      <a:pt x="47316" y="15407"/>
                      <a:pt x="38552" y="6644"/>
                    </a:cubicBezTo>
                    <a:cubicBezTo>
                      <a:pt x="29694" y="-2215"/>
                      <a:pt x="15407" y="-2215"/>
                      <a:pt x="6644" y="6644"/>
                    </a:cubicBezTo>
                    <a:lnTo>
                      <a:pt x="6644" y="664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3" name="Google Shape;623;p32"/>
              <p:cNvSpPr/>
              <p:nvPr/>
            </p:nvSpPr>
            <p:spPr>
              <a:xfrm>
                <a:off x="6572154" y="3238532"/>
                <a:ext cx="104197" cy="104266"/>
              </a:xfrm>
              <a:custGeom>
                <a:rect b="b" l="l" r="r" t="t"/>
                <a:pathLst>
                  <a:path extrusionOk="0" h="104266" w="104197">
                    <a:moveTo>
                      <a:pt x="98679" y="5587"/>
                    </a:moveTo>
                    <a:cubicBezTo>
                      <a:pt x="94107" y="5111"/>
                      <a:pt x="53340" y="-6986"/>
                      <a:pt x="0" y="5968"/>
                    </a:cubicBezTo>
                    <a:lnTo>
                      <a:pt x="98298" y="104266"/>
                    </a:lnTo>
                    <a:cubicBezTo>
                      <a:pt x="111157" y="50831"/>
                      <a:pt x="99060" y="10159"/>
                      <a:pt x="98584" y="5587"/>
                    </a:cubicBezTo>
                    <a:lnTo>
                      <a:pt x="98584" y="558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624" name="Google Shape;624;p32"/>
            <p:cNvSpPr/>
            <p:nvPr/>
          </p:nvSpPr>
          <p:spPr>
            <a:xfrm>
              <a:off x="6387274" y="3251930"/>
              <a:ext cx="275748" cy="275748"/>
            </a:xfrm>
            <a:custGeom>
              <a:rect b="b" l="l" r="r" t="t"/>
              <a:pathLst>
                <a:path extrusionOk="0" h="275748" w="275748">
                  <a:moveTo>
                    <a:pt x="69247" y="66008"/>
                  </a:moveTo>
                  <a:lnTo>
                    <a:pt x="0" y="149447"/>
                  </a:lnTo>
                  <a:lnTo>
                    <a:pt x="126302" y="275749"/>
                  </a:lnTo>
                  <a:lnTo>
                    <a:pt x="209741" y="206502"/>
                  </a:lnTo>
                  <a:cubicBezTo>
                    <a:pt x="239554" y="182594"/>
                    <a:pt x="262414" y="151067"/>
                    <a:pt x="275749" y="115252"/>
                  </a:cubicBezTo>
                  <a:lnTo>
                    <a:pt x="160496" y="0"/>
                  </a:lnTo>
                  <a:cubicBezTo>
                    <a:pt x="124683" y="13335"/>
                    <a:pt x="93154" y="36195"/>
                    <a:pt x="69247" y="66008"/>
                  </a:cubicBezTo>
                  <a:lnTo>
                    <a:pt x="69247" y="66008"/>
                  </a:lnTo>
                  <a:close/>
                  <a:moveTo>
                    <a:pt x="178213" y="161354"/>
                  </a:moveTo>
                  <a:cubicBezTo>
                    <a:pt x="160592" y="178975"/>
                    <a:pt x="132017" y="178975"/>
                    <a:pt x="114395" y="161354"/>
                  </a:cubicBezTo>
                  <a:cubicBezTo>
                    <a:pt x="96774" y="143732"/>
                    <a:pt x="96774" y="115157"/>
                    <a:pt x="114395" y="97536"/>
                  </a:cubicBezTo>
                  <a:cubicBezTo>
                    <a:pt x="132017" y="79915"/>
                    <a:pt x="160592" y="79915"/>
                    <a:pt x="178213" y="97536"/>
                  </a:cubicBezTo>
                  <a:cubicBezTo>
                    <a:pt x="195834" y="115157"/>
                    <a:pt x="195834" y="143827"/>
                    <a:pt x="178213" y="161354"/>
                  </a:cubicBezTo>
                  <a:lnTo>
                    <a:pt x="178213" y="161354"/>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625" name="Google Shape;625;p32"/>
          <p:cNvGrpSpPr/>
          <p:nvPr/>
        </p:nvGrpSpPr>
        <p:grpSpPr>
          <a:xfrm>
            <a:off x="6055734" y="1760148"/>
            <a:ext cx="368343" cy="398639"/>
            <a:chOff x="5532786" y="3238500"/>
            <a:chExt cx="352043" cy="380999"/>
          </a:xfrm>
        </p:grpSpPr>
        <p:sp>
          <p:nvSpPr>
            <p:cNvPr id="626" name="Google Shape;626;p32"/>
            <p:cNvSpPr/>
            <p:nvPr/>
          </p:nvSpPr>
          <p:spPr>
            <a:xfrm>
              <a:off x="5642133" y="3563492"/>
              <a:ext cx="133540" cy="56007"/>
            </a:xfrm>
            <a:custGeom>
              <a:rect b="b" l="l" r="r" t="t"/>
              <a:pathLst>
                <a:path extrusionOk="0" h="56007" w="133540">
                  <a:moveTo>
                    <a:pt x="12478" y="56007"/>
                  </a:moveTo>
                  <a:lnTo>
                    <a:pt x="121063" y="56007"/>
                  </a:lnTo>
                  <a:lnTo>
                    <a:pt x="133540" y="0"/>
                  </a:lnTo>
                  <a:lnTo>
                    <a:pt x="0" y="0"/>
                  </a:lnTo>
                  <a:lnTo>
                    <a:pt x="12478" y="560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7" name="Google Shape;627;p32"/>
            <p:cNvSpPr/>
            <p:nvPr/>
          </p:nvSpPr>
          <p:spPr>
            <a:xfrm>
              <a:off x="5652897" y="3238500"/>
              <a:ext cx="112013" cy="112013"/>
            </a:xfrm>
            <a:custGeom>
              <a:rect b="b" l="l" r="r" t="t"/>
              <a:pathLst>
                <a:path extrusionOk="0" h="112013" w="112013">
                  <a:moveTo>
                    <a:pt x="112014" y="56007"/>
                  </a:moveTo>
                  <a:cubicBezTo>
                    <a:pt x="112014" y="86963"/>
                    <a:pt x="86963" y="112014"/>
                    <a:pt x="56007" y="112014"/>
                  </a:cubicBezTo>
                  <a:cubicBezTo>
                    <a:pt x="25051" y="112014"/>
                    <a:pt x="0" y="86963"/>
                    <a:pt x="0" y="56007"/>
                  </a:cubicBezTo>
                  <a:cubicBezTo>
                    <a:pt x="0" y="25051"/>
                    <a:pt x="25051" y="0"/>
                    <a:pt x="56007" y="0"/>
                  </a:cubicBezTo>
                  <a:cubicBezTo>
                    <a:pt x="86963" y="0"/>
                    <a:pt x="112014" y="25051"/>
                    <a:pt x="112014" y="56007"/>
                  </a:cubicBezTo>
                  <a:lnTo>
                    <a:pt x="112014" y="56007"/>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8" name="Google Shape;628;p32"/>
            <p:cNvSpPr/>
            <p:nvPr/>
          </p:nvSpPr>
          <p:spPr>
            <a:xfrm>
              <a:off x="5801867" y="3278695"/>
              <a:ext cx="82962" cy="150304"/>
            </a:xfrm>
            <a:custGeom>
              <a:rect b="b" l="l" r="r" t="t"/>
              <a:pathLst>
                <a:path extrusionOk="0" h="150304" w="82962">
                  <a:moveTo>
                    <a:pt x="41529" y="0"/>
                  </a:moveTo>
                  <a:lnTo>
                    <a:pt x="0" y="41529"/>
                  </a:lnTo>
                  <a:lnTo>
                    <a:pt x="15812" y="57341"/>
                  </a:lnTo>
                  <a:lnTo>
                    <a:pt x="30289" y="42863"/>
                  </a:lnTo>
                  <a:lnTo>
                    <a:pt x="30289" y="150304"/>
                  </a:lnTo>
                  <a:lnTo>
                    <a:pt x="52673" y="150304"/>
                  </a:lnTo>
                  <a:lnTo>
                    <a:pt x="52673" y="42863"/>
                  </a:lnTo>
                  <a:lnTo>
                    <a:pt x="67151" y="57341"/>
                  </a:lnTo>
                  <a:lnTo>
                    <a:pt x="82963" y="41529"/>
                  </a:lnTo>
                  <a:lnTo>
                    <a:pt x="41434" y="0"/>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29" name="Google Shape;629;p32"/>
            <p:cNvSpPr/>
            <p:nvPr/>
          </p:nvSpPr>
          <p:spPr>
            <a:xfrm>
              <a:off x="5532786" y="3278695"/>
              <a:ext cx="83058" cy="150304"/>
            </a:xfrm>
            <a:custGeom>
              <a:rect b="b" l="l" r="r" t="t"/>
              <a:pathLst>
                <a:path extrusionOk="0" h="150304" w="83058">
                  <a:moveTo>
                    <a:pt x="95" y="41529"/>
                  </a:moveTo>
                  <a:lnTo>
                    <a:pt x="15907" y="57341"/>
                  </a:lnTo>
                  <a:lnTo>
                    <a:pt x="30385" y="42863"/>
                  </a:lnTo>
                  <a:lnTo>
                    <a:pt x="30385" y="150304"/>
                  </a:lnTo>
                  <a:lnTo>
                    <a:pt x="52769" y="150304"/>
                  </a:lnTo>
                  <a:lnTo>
                    <a:pt x="52769" y="42863"/>
                  </a:lnTo>
                  <a:lnTo>
                    <a:pt x="67246" y="57341"/>
                  </a:lnTo>
                  <a:lnTo>
                    <a:pt x="83058" y="41529"/>
                  </a:lnTo>
                  <a:lnTo>
                    <a:pt x="41529" y="0"/>
                  </a:lnTo>
                  <a:lnTo>
                    <a:pt x="0" y="41529"/>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630" name="Google Shape;630;p32"/>
            <p:cNvSpPr/>
            <p:nvPr/>
          </p:nvSpPr>
          <p:spPr>
            <a:xfrm>
              <a:off x="5619273" y="3372135"/>
              <a:ext cx="179260" cy="168878"/>
            </a:xfrm>
            <a:custGeom>
              <a:rect b="b" l="l" r="r" t="t"/>
              <a:pathLst>
                <a:path extrusionOk="0" h="168878" w="179260">
                  <a:moveTo>
                    <a:pt x="100870" y="79248"/>
                  </a:moveTo>
                  <a:lnTo>
                    <a:pt x="120682" y="79248"/>
                  </a:lnTo>
                  <a:cubicBezTo>
                    <a:pt x="146875" y="79248"/>
                    <a:pt x="168116" y="58007"/>
                    <a:pt x="168116" y="31813"/>
                  </a:cubicBezTo>
                  <a:lnTo>
                    <a:pt x="168116" y="12001"/>
                  </a:lnTo>
                  <a:lnTo>
                    <a:pt x="148304" y="12001"/>
                  </a:lnTo>
                  <a:cubicBezTo>
                    <a:pt x="122110" y="12001"/>
                    <a:pt x="100870" y="33242"/>
                    <a:pt x="100870" y="59436"/>
                  </a:cubicBezTo>
                  <a:lnTo>
                    <a:pt x="100870" y="0"/>
                  </a:lnTo>
                  <a:cubicBezTo>
                    <a:pt x="93440" y="1048"/>
                    <a:pt x="85915" y="1048"/>
                    <a:pt x="78486" y="0"/>
                  </a:cubicBezTo>
                  <a:lnTo>
                    <a:pt x="78486" y="59436"/>
                  </a:lnTo>
                  <a:cubicBezTo>
                    <a:pt x="78486" y="33242"/>
                    <a:pt x="57245" y="12001"/>
                    <a:pt x="31051" y="12001"/>
                  </a:cubicBezTo>
                  <a:lnTo>
                    <a:pt x="11239" y="12001"/>
                  </a:lnTo>
                  <a:lnTo>
                    <a:pt x="11239" y="31813"/>
                  </a:lnTo>
                  <a:cubicBezTo>
                    <a:pt x="11239" y="58007"/>
                    <a:pt x="32480" y="79248"/>
                    <a:pt x="58674" y="79248"/>
                  </a:cubicBezTo>
                  <a:lnTo>
                    <a:pt x="78486" y="79248"/>
                  </a:lnTo>
                  <a:lnTo>
                    <a:pt x="78486" y="112871"/>
                  </a:lnTo>
                  <a:lnTo>
                    <a:pt x="0" y="112871"/>
                  </a:lnTo>
                  <a:lnTo>
                    <a:pt x="0" y="168878"/>
                  </a:lnTo>
                  <a:lnTo>
                    <a:pt x="179260" y="168878"/>
                  </a:lnTo>
                  <a:lnTo>
                    <a:pt x="179260" y="112871"/>
                  </a:lnTo>
                  <a:lnTo>
                    <a:pt x="100774" y="112871"/>
                  </a:lnTo>
                  <a:lnTo>
                    <a:pt x="100774" y="79248"/>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33"/>
          <p:cNvSpPr txBox="1"/>
          <p:nvPr>
            <p:ph idx="6" type="subTitle"/>
          </p:nvPr>
        </p:nvSpPr>
        <p:spPr>
          <a:xfrm>
            <a:off x="796240" y="3126525"/>
            <a:ext cx="3656700" cy="44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Antecipe-se às tendências</a:t>
            </a:r>
            <a:endParaRPr/>
          </a:p>
        </p:txBody>
      </p:sp>
      <p:sp>
        <p:nvSpPr>
          <p:cNvPr id="636" name="Google Shape;636;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a:t>
            </a:r>
            <a:r>
              <a:rPr lang="pt-BR"/>
              <a:t>deias sobre oportunidades de mercado</a:t>
            </a:r>
            <a:endParaRPr/>
          </a:p>
        </p:txBody>
      </p:sp>
      <p:sp>
        <p:nvSpPr>
          <p:cNvPr id="637" name="Google Shape;637;p33"/>
          <p:cNvSpPr txBox="1"/>
          <p:nvPr>
            <p:ph idx="1" type="subTitle"/>
          </p:nvPr>
        </p:nvSpPr>
        <p:spPr>
          <a:xfrm>
            <a:off x="796250" y="1748900"/>
            <a:ext cx="36567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Analise as necessidades dos clientes existentes e identifique lacunas no mercado para encontrar novas oportunidades</a:t>
            </a:r>
            <a:endParaRPr/>
          </a:p>
        </p:txBody>
      </p:sp>
      <p:sp>
        <p:nvSpPr>
          <p:cNvPr id="638" name="Google Shape;638;p33"/>
          <p:cNvSpPr txBox="1"/>
          <p:nvPr>
            <p:ph idx="2" type="subTitle"/>
          </p:nvPr>
        </p:nvSpPr>
        <p:spPr>
          <a:xfrm>
            <a:off x="4691060" y="1748900"/>
            <a:ext cx="36567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Utilize a tecnologia e o feedback dos clientes para encontrar novas soluções que atendam às demandas ou necessidades de seus clientes</a:t>
            </a:r>
            <a:endParaRPr/>
          </a:p>
        </p:txBody>
      </p:sp>
      <p:sp>
        <p:nvSpPr>
          <p:cNvPr id="639" name="Google Shape;639;p33"/>
          <p:cNvSpPr txBox="1"/>
          <p:nvPr>
            <p:ph idx="3" type="subTitle"/>
          </p:nvPr>
        </p:nvSpPr>
        <p:spPr>
          <a:xfrm>
            <a:off x="796250" y="3489100"/>
            <a:ext cx="36567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Acompanhe mudanças no mercado, tais como mudanças no comportamento do consumidor ou tecnologias emergentes, para se manter competitivo e capitalizar novas oportunidades e tendências</a:t>
            </a:r>
            <a:endParaRPr/>
          </a:p>
        </p:txBody>
      </p:sp>
      <p:sp>
        <p:nvSpPr>
          <p:cNvPr id="640" name="Google Shape;640;p33"/>
          <p:cNvSpPr txBox="1"/>
          <p:nvPr>
            <p:ph idx="4" type="subTitle"/>
          </p:nvPr>
        </p:nvSpPr>
        <p:spPr>
          <a:xfrm>
            <a:off x="4691060" y="3489100"/>
            <a:ext cx="3656700" cy="88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Identifique épocas do ano em que a demanda por certos produtos pode aumentar, como feriados ou ocasiões especiais, e use essas épocas para atingir clientes ou maximizar as vendas</a:t>
            </a:r>
            <a:endParaRPr/>
          </a:p>
        </p:txBody>
      </p:sp>
      <p:sp>
        <p:nvSpPr>
          <p:cNvPr id="641" name="Google Shape;641;p33"/>
          <p:cNvSpPr txBox="1"/>
          <p:nvPr>
            <p:ph idx="5" type="subTitle"/>
          </p:nvPr>
        </p:nvSpPr>
        <p:spPr>
          <a:xfrm>
            <a:off x="796240" y="1386225"/>
            <a:ext cx="3656700" cy="44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Pesquise novos mercados</a:t>
            </a:r>
            <a:endParaRPr/>
          </a:p>
        </p:txBody>
      </p:sp>
      <p:sp>
        <p:nvSpPr>
          <p:cNvPr id="642" name="Google Shape;642;p33"/>
          <p:cNvSpPr txBox="1"/>
          <p:nvPr>
            <p:ph idx="7" type="subTitle"/>
          </p:nvPr>
        </p:nvSpPr>
        <p:spPr>
          <a:xfrm>
            <a:off x="4691033" y="1386225"/>
            <a:ext cx="3656700" cy="44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Soluções inovadoras</a:t>
            </a:r>
            <a:endParaRPr/>
          </a:p>
        </p:txBody>
      </p:sp>
      <p:sp>
        <p:nvSpPr>
          <p:cNvPr id="643" name="Google Shape;643;p33"/>
          <p:cNvSpPr txBox="1"/>
          <p:nvPr>
            <p:ph idx="8" type="subTitle"/>
          </p:nvPr>
        </p:nvSpPr>
        <p:spPr>
          <a:xfrm>
            <a:off x="4691033" y="3126525"/>
            <a:ext cx="3656700" cy="44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Picos estacionais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Seis recomendações</a:t>
            </a:r>
            <a:endParaRPr/>
          </a:p>
        </p:txBody>
      </p:sp>
      <p:sp>
        <p:nvSpPr>
          <p:cNvPr id="649" name="Google Shape;649;p34"/>
          <p:cNvSpPr txBox="1"/>
          <p:nvPr>
            <p:ph idx="1" type="subTitle"/>
          </p:nvPr>
        </p:nvSpPr>
        <p:spPr>
          <a:xfrm>
            <a:off x="719060" y="1786351"/>
            <a:ext cx="2496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Estruture seu pitch deck com clareza e certifique-se de que todos os pontos sejam fáceis de entender</a:t>
            </a:r>
            <a:endParaRPr/>
          </a:p>
        </p:txBody>
      </p:sp>
      <p:sp>
        <p:nvSpPr>
          <p:cNvPr id="650" name="Google Shape;650;p34"/>
          <p:cNvSpPr txBox="1"/>
          <p:nvPr>
            <p:ph idx="2" type="subTitle"/>
          </p:nvPr>
        </p:nvSpPr>
        <p:spPr>
          <a:xfrm>
            <a:off x="3322152" y="1786354"/>
            <a:ext cx="2496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Incorpore recursos visuais ou gráficos para ilustrar sua mensagem e manter o público envolvido</a:t>
            </a:r>
            <a:endParaRPr/>
          </a:p>
        </p:txBody>
      </p:sp>
      <p:sp>
        <p:nvSpPr>
          <p:cNvPr id="651" name="Google Shape;651;p34"/>
          <p:cNvSpPr txBox="1"/>
          <p:nvPr>
            <p:ph idx="3" type="subTitle"/>
          </p:nvPr>
        </p:nvSpPr>
        <p:spPr>
          <a:xfrm>
            <a:off x="719060" y="3270200"/>
            <a:ext cx="2496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Inclua histórias estatísticas ou fatos impactantes que ajudarão seu público a lembrar sua mensagem depois</a:t>
            </a:r>
            <a:endParaRPr/>
          </a:p>
        </p:txBody>
      </p:sp>
      <p:sp>
        <p:nvSpPr>
          <p:cNvPr id="652" name="Google Shape;652;p34"/>
          <p:cNvSpPr txBox="1"/>
          <p:nvPr>
            <p:ph idx="4" type="subTitle"/>
          </p:nvPr>
        </p:nvSpPr>
        <p:spPr>
          <a:xfrm>
            <a:off x="3322152" y="3270197"/>
            <a:ext cx="2496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Pratique apresentando seu pitch deck de antemão com amigos ou colegas para obter feedback, e depois use esse input para refiná-lo ainda mais</a:t>
            </a:r>
            <a:endParaRPr/>
          </a:p>
        </p:txBody>
      </p:sp>
      <p:sp>
        <p:nvSpPr>
          <p:cNvPr id="653" name="Google Shape;653;p34"/>
          <p:cNvSpPr txBox="1"/>
          <p:nvPr>
            <p:ph idx="7" type="subTitle"/>
          </p:nvPr>
        </p:nvSpPr>
        <p:spPr>
          <a:xfrm>
            <a:off x="719060" y="1434675"/>
            <a:ext cx="2496300" cy="43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Simplicidade</a:t>
            </a:r>
            <a:endParaRPr/>
          </a:p>
        </p:txBody>
      </p:sp>
      <p:sp>
        <p:nvSpPr>
          <p:cNvPr id="654" name="Google Shape;654;p34"/>
          <p:cNvSpPr txBox="1"/>
          <p:nvPr>
            <p:ph idx="8" type="subTitle"/>
          </p:nvPr>
        </p:nvSpPr>
        <p:spPr>
          <a:xfrm>
            <a:off x="3325350" y="1434675"/>
            <a:ext cx="2494800" cy="43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Recursos visuais</a:t>
            </a:r>
            <a:endParaRPr/>
          </a:p>
        </p:txBody>
      </p:sp>
      <p:sp>
        <p:nvSpPr>
          <p:cNvPr id="655" name="Google Shape;655;p34"/>
          <p:cNvSpPr txBox="1"/>
          <p:nvPr>
            <p:ph idx="9" type="subTitle"/>
          </p:nvPr>
        </p:nvSpPr>
        <p:spPr>
          <a:xfrm>
            <a:off x="5930139" y="1434675"/>
            <a:ext cx="2494800" cy="43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Seja breve</a:t>
            </a:r>
            <a:endParaRPr/>
          </a:p>
        </p:txBody>
      </p:sp>
      <p:sp>
        <p:nvSpPr>
          <p:cNvPr id="656" name="Google Shape;656;p34"/>
          <p:cNvSpPr txBox="1"/>
          <p:nvPr>
            <p:ph idx="5" type="subTitle"/>
          </p:nvPr>
        </p:nvSpPr>
        <p:spPr>
          <a:xfrm>
            <a:off x="5925244" y="1786354"/>
            <a:ext cx="2496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Um bom pitch deck deve ser conciso e claro; evite tratar de acumular demasiada informação</a:t>
            </a:r>
            <a:endParaRPr/>
          </a:p>
        </p:txBody>
      </p:sp>
      <p:sp>
        <p:nvSpPr>
          <p:cNvPr id="657" name="Google Shape;657;p34"/>
          <p:cNvSpPr txBox="1"/>
          <p:nvPr>
            <p:ph idx="6" type="subTitle"/>
          </p:nvPr>
        </p:nvSpPr>
        <p:spPr>
          <a:xfrm>
            <a:off x="5925244" y="3270197"/>
            <a:ext cx="2496300" cy="11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Um pitch deck é uma visão geral do seu negócio; concentre-se nos pontos-chave que transmitem as ideias mais importantes</a:t>
            </a:r>
            <a:endParaRPr/>
          </a:p>
        </p:txBody>
      </p:sp>
      <p:sp>
        <p:nvSpPr>
          <p:cNvPr id="658" name="Google Shape;658;p34"/>
          <p:cNvSpPr txBox="1"/>
          <p:nvPr>
            <p:ph idx="13" type="subTitle"/>
          </p:nvPr>
        </p:nvSpPr>
        <p:spPr>
          <a:xfrm>
            <a:off x="719060" y="2915328"/>
            <a:ext cx="2496300" cy="43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Torne-o memorável</a:t>
            </a:r>
            <a:endParaRPr/>
          </a:p>
        </p:txBody>
      </p:sp>
      <p:sp>
        <p:nvSpPr>
          <p:cNvPr id="659" name="Google Shape;659;p34"/>
          <p:cNvSpPr txBox="1"/>
          <p:nvPr>
            <p:ph idx="14" type="subTitle"/>
          </p:nvPr>
        </p:nvSpPr>
        <p:spPr>
          <a:xfrm>
            <a:off x="3325350" y="2915325"/>
            <a:ext cx="2494800" cy="43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Ensaie</a:t>
            </a:r>
            <a:endParaRPr/>
          </a:p>
        </p:txBody>
      </p:sp>
      <p:sp>
        <p:nvSpPr>
          <p:cNvPr id="660" name="Google Shape;660;p34"/>
          <p:cNvSpPr txBox="1"/>
          <p:nvPr>
            <p:ph idx="15" type="subTitle"/>
          </p:nvPr>
        </p:nvSpPr>
        <p:spPr>
          <a:xfrm>
            <a:off x="5930140" y="2915325"/>
            <a:ext cx="2494800" cy="43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a:t>Pontos principais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rk Waves Pitch Deck by Slidesgo">
  <a:themeElements>
    <a:clrScheme name="Simple Light">
      <a:dk1>
        <a:srgbClr val="FFFFFF"/>
      </a:dk1>
      <a:lt1>
        <a:srgbClr val="000000"/>
      </a:lt1>
      <a:dk2>
        <a:srgbClr val="636363"/>
      </a:dk2>
      <a:lt2>
        <a:srgbClr val="A2A2A2"/>
      </a:lt2>
      <a:accent1>
        <a:srgbClr val="C3C3C3"/>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